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legreya Sans" panose="020B0604020202020204" charset="0"/>
      <p:regular r:id="rId16"/>
      <p:bold r:id="rId17"/>
      <p:italic r:id="rId18"/>
      <p:boldItalic r:id="rId19"/>
    </p:embeddedFont>
    <p:embeddedFont>
      <p:font typeface="Alegreya Sans Medium" panose="020B0604020202020204" charset="0"/>
      <p:regular r:id="rId20"/>
      <p:bold r:id="rId21"/>
      <p:italic r:id="rId22"/>
      <p:boldItalic r:id="rId23"/>
    </p:embeddedFont>
    <p:embeddedFont>
      <p:font typeface="Bebas Neue" panose="020B0606020202050201" pitchFamily="34" charset="0"/>
      <p:regular r:id="rId24"/>
    </p:embeddedFont>
    <p:embeddedFont>
      <p:font typeface="Noto Sans" panose="020B050204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6" d="100"/>
          <a:sy n="206" d="100"/>
        </p:scale>
        <p:origin x="5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e4ae3163e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e4ae3163e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6bc213c8d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6bc213c8d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6bf7036f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6bf7036f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6bf7036f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6bf7036f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6bf7036f6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6bf7036f6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6bc213c8d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6bc213c8d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bc213c8d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6bc213c8d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6bc213c8d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6bc213c8d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6bc213c8d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6bc213c8d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bc213c8d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6bc213c8d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bc213c8d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6bc213c8d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6bc213c8d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6bc213c8d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6bc213c8d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6bc213c8d1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9075" y="1093963"/>
            <a:ext cx="4789500" cy="24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9075" y="3640038"/>
            <a:ext cx="47895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 hasCustomPrompt="1"/>
          </p:nvPr>
        </p:nvSpPr>
        <p:spPr>
          <a:xfrm>
            <a:off x="1742700" y="1893157"/>
            <a:ext cx="5658600" cy="9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1742700" y="2814143"/>
            <a:ext cx="5658600" cy="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5" name="Google Shape;75;p11"/>
          <p:cNvGrpSpPr/>
          <p:nvPr/>
        </p:nvGrpSpPr>
        <p:grpSpPr>
          <a:xfrm>
            <a:off x="167809" y="4691097"/>
            <a:ext cx="8850265" cy="378593"/>
            <a:chOff x="167809" y="4691097"/>
            <a:chExt cx="8850265" cy="378593"/>
          </a:xfrm>
        </p:grpSpPr>
        <p:sp>
          <p:nvSpPr>
            <p:cNvPr id="76" name="Google Shape;76;p11"/>
            <p:cNvSpPr/>
            <p:nvPr/>
          </p:nvSpPr>
          <p:spPr>
            <a:xfrm>
              <a:off x="167809" y="472415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8327736" y="4691097"/>
              <a:ext cx="690338" cy="378593"/>
            </a:xfrm>
            <a:custGeom>
              <a:avLst/>
              <a:gdLst/>
              <a:ahLst/>
              <a:cxnLst/>
              <a:rect l="l" t="t" r="r" b="b"/>
              <a:pathLst>
                <a:path w="11117" h="6097" extrusionOk="0">
                  <a:moveTo>
                    <a:pt x="5786" y="1"/>
                  </a:moveTo>
                  <a:cubicBezTo>
                    <a:pt x="4812" y="1"/>
                    <a:pt x="3855" y="455"/>
                    <a:pt x="3249" y="1317"/>
                  </a:cubicBezTo>
                  <a:cubicBezTo>
                    <a:pt x="3185" y="1405"/>
                    <a:pt x="3129" y="1501"/>
                    <a:pt x="3073" y="1588"/>
                  </a:cubicBezTo>
                  <a:cubicBezTo>
                    <a:pt x="3177" y="1596"/>
                    <a:pt x="3272" y="1620"/>
                    <a:pt x="3376" y="1636"/>
                  </a:cubicBezTo>
                  <a:cubicBezTo>
                    <a:pt x="3416" y="1596"/>
                    <a:pt x="3456" y="1541"/>
                    <a:pt x="3488" y="1485"/>
                  </a:cubicBezTo>
                  <a:cubicBezTo>
                    <a:pt x="4034" y="708"/>
                    <a:pt x="4910" y="288"/>
                    <a:pt x="5799" y="288"/>
                  </a:cubicBezTo>
                  <a:cubicBezTo>
                    <a:pt x="6353" y="288"/>
                    <a:pt x="6911" y="451"/>
                    <a:pt x="7398" y="791"/>
                  </a:cubicBezTo>
                  <a:cubicBezTo>
                    <a:pt x="7741" y="1030"/>
                    <a:pt x="8020" y="1341"/>
                    <a:pt x="8220" y="1700"/>
                  </a:cubicBezTo>
                  <a:lnTo>
                    <a:pt x="8539" y="1700"/>
                  </a:lnTo>
                  <a:cubicBezTo>
                    <a:pt x="8323" y="1253"/>
                    <a:pt x="7980" y="854"/>
                    <a:pt x="7557" y="559"/>
                  </a:cubicBezTo>
                  <a:cubicBezTo>
                    <a:pt x="7015" y="176"/>
                    <a:pt x="6400" y="1"/>
                    <a:pt x="5786" y="1"/>
                  </a:cubicBezTo>
                  <a:close/>
                  <a:moveTo>
                    <a:pt x="5786" y="384"/>
                  </a:moveTo>
                  <a:cubicBezTo>
                    <a:pt x="4940" y="384"/>
                    <a:pt x="4102" y="791"/>
                    <a:pt x="3576" y="1541"/>
                  </a:cubicBezTo>
                  <a:cubicBezTo>
                    <a:pt x="3544" y="1573"/>
                    <a:pt x="3520" y="1628"/>
                    <a:pt x="3496" y="1668"/>
                  </a:cubicBezTo>
                  <a:cubicBezTo>
                    <a:pt x="3584" y="1700"/>
                    <a:pt x="3679" y="1724"/>
                    <a:pt x="3775" y="1756"/>
                  </a:cubicBezTo>
                  <a:cubicBezTo>
                    <a:pt x="3783" y="1740"/>
                    <a:pt x="3791" y="1724"/>
                    <a:pt x="3807" y="1708"/>
                  </a:cubicBezTo>
                  <a:cubicBezTo>
                    <a:pt x="4277" y="1032"/>
                    <a:pt x="5028" y="672"/>
                    <a:pt x="5790" y="672"/>
                  </a:cubicBezTo>
                  <a:cubicBezTo>
                    <a:pt x="6269" y="672"/>
                    <a:pt x="6752" y="814"/>
                    <a:pt x="7174" y="1110"/>
                  </a:cubicBezTo>
                  <a:cubicBezTo>
                    <a:pt x="7438" y="1285"/>
                    <a:pt x="7645" y="1509"/>
                    <a:pt x="7805" y="1748"/>
                  </a:cubicBezTo>
                  <a:cubicBezTo>
                    <a:pt x="7916" y="1724"/>
                    <a:pt x="8012" y="1716"/>
                    <a:pt x="8100" y="1700"/>
                  </a:cubicBezTo>
                  <a:cubicBezTo>
                    <a:pt x="7908" y="1381"/>
                    <a:pt x="7653" y="1086"/>
                    <a:pt x="7334" y="870"/>
                  </a:cubicBezTo>
                  <a:cubicBezTo>
                    <a:pt x="6863" y="543"/>
                    <a:pt x="6329" y="384"/>
                    <a:pt x="5786" y="384"/>
                  </a:cubicBezTo>
                  <a:close/>
                  <a:moveTo>
                    <a:pt x="5802" y="791"/>
                  </a:moveTo>
                  <a:cubicBezTo>
                    <a:pt x="5068" y="791"/>
                    <a:pt x="4350" y="1142"/>
                    <a:pt x="3903" y="1780"/>
                  </a:cubicBezTo>
                  <a:cubicBezTo>
                    <a:pt x="3895" y="1788"/>
                    <a:pt x="3895" y="1796"/>
                    <a:pt x="3887" y="1804"/>
                  </a:cubicBezTo>
                  <a:cubicBezTo>
                    <a:pt x="3975" y="1844"/>
                    <a:pt x="4062" y="1876"/>
                    <a:pt x="4142" y="1924"/>
                  </a:cubicBezTo>
                  <a:cubicBezTo>
                    <a:pt x="4453" y="1485"/>
                    <a:pt x="4908" y="1197"/>
                    <a:pt x="5443" y="1110"/>
                  </a:cubicBezTo>
                  <a:cubicBezTo>
                    <a:pt x="5564" y="1090"/>
                    <a:pt x="5685" y="1080"/>
                    <a:pt x="5805" y="1080"/>
                  </a:cubicBezTo>
                  <a:cubicBezTo>
                    <a:pt x="6217" y="1080"/>
                    <a:pt x="6619" y="1198"/>
                    <a:pt x="6959" y="1445"/>
                  </a:cubicBezTo>
                  <a:cubicBezTo>
                    <a:pt x="7126" y="1565"/>
                    <a:pt x="7278" y="1708"/>
                    <a:pt x="7398" y="1868"/>
                  </a:cubicBezTo>
                  <a:cubicBezTo>
                    <a:pt x="7494" y="1820"/>
                    <a:pt x="7581" y="1796"/>
                    <a:pt x="7685" y="1780"/>
                  </a:cubicBezTo>
                  <a:cubicBezTo>
                    <a:pt x="7533" y="1557"/>
                    <a:pt x="7342" y="1365"/>
                    <a:pt x="7119" y="1205"/>
                  </a:cubicBezTo>
                  <a:cubicBezTo>
                    <a:pt x="6720" y="926"/>
                    <a:pt x="6249" y="791"/>
                    <a:pt x="5802" y="791"/>
                  </a:cubicBezTo>
                  <a:close/>
                  <a:moveTo>
                    <a:pt x="5786" y="1166"/>
                  </a:moveTo>
                  <a:cubicBezTo>
                    <a:pt x="5682" y="1166"/>
                    <a:pt x="5563" y="1174"/>
                    <a:pt x="5451" y="1197"/>
                  </a:cubicBezTo>
                  <a:cubicBezTo>
                    <a:pt x="4948" y="1285"/>
                    <a:pt x="4517" y="1557"/>
                    <a:pt x="4230" y="1964"/>
                  </a:cubicBezTo>
                  <a:cubicBezTo>
                    <a:pt x="4310" y="2019"/>
                    <a:pt x="4390" y="2059"/>
                    <a:pt x="4469" y="2115"/>
                  </a:cubicBezTo>
                  <a:cubicBezTo>
                    <a:pt x="4793" y="1685"/>
                    <a:pt x="5286" y="1457"/>
                    <a:pt x="5786" y="1457"/>
                  </a:cubicBezTo>
                  <a:cubicBezTo>
                    <a:pt x="6112" y="1457"/>
                    <a:pt x="6441" y="1554"/>
                    <a:pt x="6728" y="1756"/>
                  </a:cubicBezTo>
                  <a:cubicBezTo>
                    <a:pt x="6823" y="1828"/>
                    <a:pt x="6927" y="1916"/>
                    <a:pt x="7007" y="2003"/>
                  </a:cubicBezTo>
                  <a:cubicBezTo>
                    <a:pt x="7103" y="1956"/>
                    <a:pt x="7198" y="1916"/>
                    <a:pt x="7286" y="1884"/>
                  </a:cubicBezTo>
                  <a:cubicBezTo>
                    <a:pt x="7174" y="1748"/>
                    <a:pt x="7047" y="1628"/>
                    <a:pt x="6887" y="1517"/>
                  </a:cubicBezTo>
                  <a:cubicBezTo>
                    <a:pt x="6560" y="1285"/>
                    <a:pt x="6177" y="1166"/>
                    <a:pt x="5786" y="1166"/>
                  </a:cubicBezTo>
                  <a:close/>
                  <a:moveTo>
                    <a:pt x="5802" y="1557"/>
                  </a:moveTo>
                  <a:cubicBezTo>
                    <a:pt x="5331" y="1557"/>
                    <a:pt x="4868" y="1764"/>
                    <a:pt x="4573" y="2163"/>
                  </a:cubicBezTo>
                  <a:cubicBezTo>
                    <a:pt x="4653" y="2227"/>
                    <a:pt x="4717" y="2275"/>
                    <a:pt x="4789" y="2339"/>
                  </a:cubicBezTo>
                  <a:cubicBezTo>
                    <a:pt x="5031" y="2009"/>
                    <a:pt x="5409" y="1832"/>
                    <a:pt x="5792" y="1832"/>
                  </a:cubicBezTo>
                  <a:cubicBezTo>
                    <a:pt x="6039" y="1832"/>
                    <a:pt x="6288" y="1906"/>
                    <a:pt x="6504" y="2059"/>
                  </a:cubicBezTo>
                  <a:lnTo>
                    <a:pt x="6656" y="2179"/>
                  </a:lnTo>
                  <a:cubicBezTo>
                    <a:pt x="6736" y="2147"/>
                    <a:pt x="6823" y="2099"/>
                    <a:pt x="6919" y="2043"/>
                  </a:cubicBezTo>
                  <a:cubicBezTo>
                    <a:pt x="6847" y="1964"/>
                    <a:pt x="6767" y="1900"/>
                    <a:pt x="6680" y="1836"/>
                  </a:cubicBezTo>
                  <a:cubicBezTo>
                    <a:pt x="6408" y="1644"/>
                    <a:pt x="6105" y="1557"/>
                    <a:pt x="5802" y="1557"/>
                  </a:cubicBezTo>
                  <a:close/>
                  <a:moveTo>
                    <a:pt x="5786" y="1956"/>
                  </a:moveTo>
                  <a:cubicBezTo>
                    <a:pt x="5443" y="1956"/>
                    <a:pt x="5092" y="2115"/>
                    <a:pt x="4860" y="2426"/>
                  </a:cubicBezTo>
                  <a:cubicBezTo>
                    <a:pt x="4932" y="2498"/>
                    <a:pt x="5004" y="2554"/>
                    <a:pt x="5060" y="2626"/>
                  </a:cubicBezTo>
                  <a:cubicBezTo>
                    <a:pt x="5060" y="2618"/>
                    <a:pt x="5068" y="2602"/>
                    <a:pt x="5068" y="2602"/>
                  </a:cubicBezTo>
                  <a:cubicBezTo>
                    <a:pt x="5203" y="2418"/>
                    <a:pt x="5403" y="2283"/>
                    <a:pt x="5626" y="2243"/>
                  </a:cubicBezTo>
                  <a:cubicBezTo>
                    <a:pt x="5676" y="2234"/>
                    <a:pt x="5725" y="2230"/>
                    <a:pt x="5774" y="2230"/>
                  </a:cubicBezTo>
                  <a:cubicBezTo>
                    <a:pt x="5955" y="2230"/>
                    <a:pt x="6128" y="2286"/>
                    <a:pt x="6273" y="2386"/>
                  </a:cubicBezTo>
                  <a:cubicBezTo>
                    <a:pt x="6297" y="2394"/>
                    <a:pt x="6305" y="2418"/>
                    <a:pt x="6329" y="2426"/>
                  </a:cubicBezTo>
                  <a:cubicBezTo>
                    <a:pt x="6392" y="2362"/>
                    <a:pt x="6472" y="2307"/>
                    <a:pt x="6560" y="2259"/>
                  </a:cubicBezTo>
                  <a:cubicBezTo>
                    <a:pt x="6512" y="2227"/>
                    <a:pt x="6472" y="2187"/>
                    <a:pt x="6440" y="2155"/>
                  </a:cubicBezTo>
                  <a:cubicBezTo>
                    <a:pt x="6249" y="2019"/>
                    <a:pt x="6017" y="1956"/>
                    <a:pt x="5786" y="1956"/>
                  </a:cubicBezTo>
                  <a:close/>
                  <a:moveTo>
                    <a:pt x="2706" y="1684"/>
                  </a:moveTo>
                  <a:cubicBezTo>
                    <a:pt x="1732" y="1684"/>
                    <a:pt x="775" y="2147"/>
                    <a:pt x="176" y="3001"/>
                  </a:cubicBezTo>
                  <a:cubicBezTo>
                    <a:pt x="113" y="3097"/>
                    <a:pt x="57" y="3184"/>
                    <a:pt x="1" y="3272"/>
                  </a:cubicBezTo>
                  <a:cubicBezTo>
                    <a:pt x="105" y="3280"/>
                    <a:pt x="200" y="3304"/>
                    <a:pt x="304" y="3320"/>
                  </a:cubicBezTo>
                  <a:cubicBezTo>
                    <a:pt x="336" y="3272"/>
                    <a:pt x="376" y="3216"/>
                    <a:pt x="400" y="3160"/>
                  </a:cubicBezTo>
                  <a:cubicBezTo>
                    <a:pt x="939" y="2385"/>
                    <a:pt x="1810" y="1969"/>
                    <a:pt x="2698" y="1969"/>
                  </a:cubicBezTo>
                  <a:cubicBezTo>
                    <a:pt x="3255" y="1969"/>
                    <a:pt x="3818" y="2133"/>
                    <a:pt x="4310" y="2474"/>
                  </a:cubicBezTo>
                  <a:cubicBezTo>
                    <a:pt x="4661" y="2722"/>
                    <a:pt x="4940" y="3033"/>
                    <a:pt x="5140" y="3384"/>
                  </a:cubicBezTo>
                  <a:lnTo>
                    <a:pt x="5459" y="3384"/>
                  </a:lnTo>
                  <a:cubicBezTo>
                    <a:pt x="5243" y="2945"/>
                    <a:pt x="4900" y="2546"/>
                    <a:pt x="4469" y="2243"/>
                  </a:cubicBezTo>
                  <a:cubicBezTo>
                    <a:pt x="3935" y="1868"/>
                    <a:pt x="3312" y="1684"/>
                    <a:pt x="2706" y="1684"/>
                  </a:cubicBezTo>
                  <a:close/>
                  <a:moveTo>
                    <a:pt x="2706" y="2075"/>
                  </a:moveTo>
                  <a:cubicBezTo>
                    <a:pt x="1852" y="2075"/>
                    <a:pt x="1014" y="2474"/>
                    <a:pt x="496" y="3232"/>
                  </a:cubicBezTo>
                  <a:cubicBezTo>
                    <a:pt x="464" y="3272"/>
                    <a:pt x="432" y="3312"/>
                    <a:pt x="416" y="3360"/>
                  </a:cubicBezTo>
                  <a:cubicBezTo>
                    <a:pt x="504" y="3384"/>
                    <a:pt x="599" y="3416"/>
                    <a:pt x="695" y="3456"/>
                  </a:cubicBezTo>
                  <a:cubicBezTo>
                    <a:pt x="703" y="3432"/>
                    <a:pt x="711" y="3424"/>
                    <a:pt x="719" y="3400"/>
                  </a:cubicBezTo>
                  <a:cubicBezTo>
                    <a:pt x="1094" y="2857"/>
                    <a:pt x="1637" y="2506"/>
                    <a:pt x="2275" y="2394"/>
                  </a:cubicBezTo>
                  <a:cubicBezTo>
                    <a:pt x="2417" y="2370"/>
                    <a:pt x="2558" y="2357"/>
                    <a:pt x="2699" y="2357"/>
                  </a:cubicBezTo>
                  <a:cubicBezTo>
                    <a:pt x="3191" y="2357"/>
                    <a:pt x="3670" y="2508"/>
                    <a:pt x="4086" y="2793"/>
                  </a:cubicBezTo>
                  <a:cubicBezTo>
                    <a:pt x="4334" y="2977"/>
                    <a:pt x="4541" y="3184"/>
                    <a:pt x="4709" y="3432"/>
                  </a:cubicBezTo>
                  <a:lnTo>
                    <a:pt x="4725" y="3432"/>
                  </a:lnTo>
                  <a:cubicBezTo>
                    <a:pt x="4820" y="3416"/>
                    <a:pt x="4924" y="3400"/>
                    <a:pt x="5020" y="3392"/>
                  </a:cubicBezTo>
                  <a:cubicBezTo>
                    <a:pt x="4828" y="3073"/>
                    <a:pt x="4573" y="2793"/>
                    <a:pt x="4254" y="2562"/>
                  </a:cubicBezTo>
                  <a:cubicBezTo>
                    <a:pt x="3783" y="2235"/>
                    <a:pt x="3249" y="2075"/>
                    <a:pt x="2706" y="2075"/>
                  </a:cubicBezTo>
                  <a:close/>
                  <a:moveTo>
                    <a:pt x="8371" y="1804"/>
                  </a:moveTo>
                  <a:cubicBezTo>
                    <a:pt x="8196" y="1804"/>
                    <a:pt x="8004" y="1828"/>
                    <a:pt x="7821" y="1860"/>
                  </a:cubicBezTo>
                  <a:cubicBezTo>
                    <a:pt x="7007" y="1995"/>
                    <a:pt x="6297" y="2458"/>
                    <a:pt x="5826" y="3136"/>
                  </a:cubicBezTo>
                  <a:cubicBezTo>
                    <a:pt x="5770" y="3224"/>
                    <a:pt x="5706" y="3312"/>
                    <a:pt x="5658" y="3400"/>
                  </a:cubicBezTo>
                  <a:cubicBezTo>
                    <a:pt x="5762" y="3416"/>
                    <a:pt x="5858" y="3432"/>
                    <a:pt x="5961" y="3456"/>
                  </a:cubicBezTo>
                  <a:cubicBezTo>
                    <a:pt x="5985" y="3400"/>
                    <a:pt x="6025" y="3344"/>
                    <a:pt x="6057" y="3296"/>
                  </a:cubicBezTo>
                  <a:cubicBezTo>
                    <a:pt x="6488" y="2674"/>
                    <a:pt x="7134" y="2267"/>
                    <a:pt x="7877" y="2139"/>
                  </a:cubicBezTo>
                  <a:cubicBezTo>
                    <a:pt x="8047" y="2108"/>
                    <a:pt x="8218" y="2092"/>
                    <a:pt x="8388" y="2092"/>
                  </a:cubicBezTo>
                  <a:cubicBezTo>
                    <a:pt x="8951" y="2092"/>
                    <a:pt x="9501" y="2263"/>
                    <a:pt x="9967" y="2594"/>
                  </a:cubicBezTo>
                  <a:cubicBezTo>
                    <a:pt x="10318" y="2841"/>
                    <a:pt x="10598" y="3152"/>
                    <a:pt x="10797" y="3504"/>
                  </a:cubicBezTo>
                  <a:lnTo>
                    <a:pt x="11116" y="3504"/>
                  </a:lnTo>
                  <a:cubicBezTo>
                    <a:pt x="10909" y="3057"/>
                    <a:pt x="10566" y="2666"/>
                    <a:pt x="10135" y="2362"/>
                  </a:cubicBezTo>
                  <a:cubicBezTo>
                    <a:pt x="9608" y="1995"/>
                    <a:pt x="9002" y="1804"/>
                    <a:pt x="8371" y="1804"/>
                  </a:cubicBezTo>
                  <a:close/>
                  <a:moveTo>
                    <a:pt x="8371" y="2195"/>
                  </a:moveTo>
                  <a:cubicBezTo>
                    <a:pt x="8212" y="2195"/>
                    <a:pt x="8052" y="2203"/>
                    <a:pt x="7893" y="2235"/>
                  </a:cubicBezTo>
                  <a:cubicBezTo>
                    <a:pt x="7182" y="2362"/>
                    <a:pt x="6568" y="2753"/>
                    <a:pt x="6145" y="3352"/>
                  </a:cubicBezTo>
                  <a:cubicBezTo>
                    <a:pt x="6113" y="3392"/>
                    <a:pt x="6089" y="3432"/>
                    <a:pt x="6065" y="3480"/>
                  </a:cubicBezTo>
                  <a:cubicBezTo>
                    <a:pt x="6161" y="3504"/>
                    <a:pt x="6257" y="3535"/>
                    <a:pt x="6345" y="3575"/>
                  </a:cubicBezTo>
                  <a:cubicBezTo>
                    <a:pt x="6360" y="3551"/>
                    <a:pt x="6368" y="3543"/>
                    <a:pt x="6376" y="3519"/>
                  </a:cubicBezTo>
                  <a:cubicBezTo>
                    <a:pt x="6848" y="2847"/>
                    <a:pt x="7600" y="2485"/>
                    <a:pt x="8366" y="2485"/>
                  </a:cubicBezTo>
                  <a:cubicBezTo>
                    <a:pt x="8845" y="2485"/>
                    <a:pt x="9328" y="2626"/>
                    <a:pt x="9752" y="2921"/>
                  </a:cubicBezTo>
                  <a:cubicBezTo>
                    <a:pt x="9999" y="3105"/>
                    <a:pt x="10207" y="3312"/>
                    <a:pt x="10374" y="3559"/>
                  </a:cubicBezTo>
                  <a:cubicBezTo>
                    <a:pt x="10478" y="3543"/>
                    <a:pt x="10574" y="3535"/>
                    <a:pt x="10685" y="3519"/>
                  </a:cubicBezTo>
                  <a:cubicBezTo>
                    <a:pt x="10494" y="3192"/>
                    <a:pt x="10238" y="2905"/>
                    <a:pt x="9919" y="2682"/>
                  </a:cubicBezTo>
                  <a:cubicBezTo>
                    <a:pt x="9456" y="2362"/>
                    <a:pt x="8922" y="2195"/>
                    <a:pt x="8371" y="2195"/>
                  </a:cubicBezTo>
                  <a:close/>
                  <a:moveTo>
                    <a:pt x="2706" y="2466"/>
                  </a:moveTo>
                  <a:cubicBezTo>
                    <a:pt x="2570" y="2466"/>
                    <a:pt x="2435" y="2474"/>
                    <a:pt x="2299" y="2506"/>
                  </a:cubicBezTo>
                  <a:cubicBezTo>
                    <a:pt x="1693" y="2618"/>
                    <a:pt x="1158" y="2953"/>
                    <a:pt x="799" y="3464"/>
                  </a:cubicBezTo>
                  <a:cubicBezTo>
                    <a:pt x="791" y="3472"/>
                    <a:pt x="791" y="3480"/>
                    <a:pt x="783" y="3496"/>
                  </a:cubicBezTo>
                  <a:cubicBezTo>
                    <a:pt x="871" y="3535"/>
                    <a:pt x="958" y="3559"/>
                    <a:pt x="1038" y="3615"/>
                  </a:cubicBezTo>
                  <a:cubicBezTo>
                    <a:pt x="1357" y="3160"/>
                    <a:pt x="1820" y="2865"/>
                    <a:pt x="2347" y="2769"/>
                  </a:cubicBezTo>
                  <a:cubicBezTo>
                    <a:pt x="2466" y="2750"/>
                    <a:pt x="2584" y="2741"/>
                    <a:pt x="2701" y="2741"/>
                  </a:cubicBezTo>
                  <a:cubicBezTo>
                    <a:pt x="3119" y="2741"/>
                    <a:pt x="3520" y="2863"/>
                    <a:pt x="3863" y="3113"/>
                  </a:cubicBezTo>
                  <a:cubicBezTo>
                    <a:pt x="4030" y="3232"/>
                    <a:pt x="4182" y="3368"/>
                    <a:pt x="4302" y="3527"/>
                  </a:cubicBezTo>
                  <a:cubicBezTo>
                    <a:pt x="4406" y="3504"/>
                    <a:pt x="4493" y="3472"/>
                    <a:pt x="4589" y="3448"/>
                  </a:cubicBezTo>
                  <a:cubicBezTo>
                    <a:pt x="4445" y="3232"/>
                    <a:pt x="4246" y="3041"/>
                    <a:pt x="4023" y="2881"/>
                  </a:cubicBezTo>
                  <a:cubicBezTo>
                    <a:pt x="3632" y="2602"/>
                    <a:pt x="3177" y="2466"/>
                    <a:pt x="2706" y="2466"/>
                  </a:cubicBezTo>
                  <a:close/>
                  <a:moveTo>
                    <a:pt x="8371" y="2586"/>
                  </a:moveTo>
                  <a:cubicBezTo>
                    <a:pt x="7645" y="2586"/>
                    <a:pt x="6927" y="2937"/>
                    <a:pt x="6480" y="3575"/>
                  </a:cubicBezTo>
                  <a:cubicBezTo>
                    <a:pt x="6464" y="3583"/>
                    <a:pt x="6464" y="3591"/>
                    <a:pt x="6456" y="3599"/>
                  </a:cubicBezTo>
                  <a:cubicBezTo>
                    <a:pt x="6544" y="3639"/>
                    <a:pt x="6640" y="3671"/>
                    <a:pt x="6720" y="3719"/>
                  </a:cubicBezTo>
                  <a:cubicBezTo>
                    <a:pt x="7023" y="3280"/>
                    <a:pt x="7486" y="2993"/>
                    <a:pt x="8012" y="2905"/>
                  </a:cubicBezTo>
                  <a:cubicBezTo>
                    <a:pt x="8135" y="2885"/>
                    <a:pt x="8257" y="2875"/>
                    <a:pt x="8378" y="2875"/>
                  </a:cubicBezTo>
                  <a:cubicBezTo>
                    <a:pt x="8792" y="2875"/>
                    <a:pt x="9189" y="2993"/>
                    <a:pt x="9528" y="3240"/>
                  </a:cubicBezTo>
                  <a:cubicBezTo>
                    <a:pt x="9696" y="3360"/>
                    <a:pt x="9847" y="3504"/>
                    <a:pt x="9967" y="3663"/>
                  </a:cubicBezTo>
                  <a:cubicBezTo>
                    <a:pt x="10071" y="3631"/>
                    <a:pt x="10159" y="3599"/>
                    <a:pt x="10254" y="3583"/>
                  </a:cubicBezTo>
                  <a:cubicBezTo>
                    <a:pt x="10119" y="3352"/>
                    <a:pt x="9919" y="3160"/>
                    <a:pt x="9688" y="3001"/>
                  </a:cubicBezTo>
                  <a:cubicBezTo>
                    <a:pt x="9289" y="2722"/>
                    <a:pt x="8818" y="2586"/>
                    <a:pt x="8371" y="2586"/>
                  </a:cubicBezTo>
                  <a:close/>
                  <a:moveTo>
                    <a:pt x="2706" y="2857"/>
                  </a:moveTo>
                  <a:cubicBezTo>
                    <a:pt x="2594" y="2857"/>
                    <a:pt x="2475" y="2865"/>
                    <a:pt x="2371" y="2881"/>
                  </a:cubicBezTo>
                  <a:cubicBezTo>
                    <a:pt x="1868" y="2977"/>
                    <a:pt x="1437" y="3240"/>
                    <a:pt x="1150" y="3655"/>
                  </a:cubicBezTo>
                  <a:cubicBezTo>
                    <a:pt x="1230" y="3703"/>
                    <a:pt x="1310" y="3743"/>
                    <a:pt x="1389" y="3799"/>
                  </a:cubicBezTo>
                  <a:cubicBezTo>
                    <a:pt x="1704" y="3363"/>
                    <a:pt x="2197" y="3133"/>
                    <a:pt x="2700" y="3133"/>
                  </a:cubicBezTo>
                  <a:cubicBezTo>
                    <a:pt x="3027" y="3133"/>
                    <a:pt x="3358" y="3231"/>
                    <a:pt x="3647" y="3432"/>
                  </a:cubicBezTo>
                  <a:cubicBezTo>
                    <a:pt x="3743" y="3504"/>
                    <a:pt x="3847" y="3591"/>
                    <a:pt x="3927" y="3679"/>
                  </a:cubicBezTo>
                  <a:cubicBezTo>
                    <a:pt x="4015" y="3639"/>
                    <a:pt x="4102" y="3599"/>
                    <a:pt x="4206" y="3575"/>
                  </a:cubicBezTo>
                  <a:cubicBezTo>
                    <a:pt x="4094" y="3432"/>
                    <a:pt x="3951" y="3312"/>
                    <a:pt x="3807" y="3200"/>
                  </a:cubicBezTo>
                  <a:cubicBezTo>
                    <a:pt x="3472" y="2977"/>
                    <a:pt x="3097" y="2857"/>
                    <a:pt x="2706" y="2857"/>
                  </a:cubicBezTo>
                  <a:close/>
                  <a:moveTo>
                    <a:pt x="8371" y="2969"/>
                  </a:moveTo>
                  <a:cubicBezTo>
                    <a:pt x="7773" y="2969"/>
                    <a:pt x="7182" y="3256"/>
                    <a:pt x="6815" y="3767"/>
                  </a:cubicBezTo>
                  <a:lnTo>
                    <a:pt x="7055" y="3918"/>
                  </a:lnTo>
                  <a:cubicBezTo>
                    <a:pt x="7302" y="3583"/>
                    <a:pt x="7661" y="3360"/>
                    <a:pt x="8084" y="3280"/>
                  </a:cubicBezTo>
                  <a:cubicBezTo>
                    <a:pt x="8180" y="3262"/>
                    <a:pt x="8276" y="3254"/>
                    <a:pt x="8372" y="3254"/>
                  </a:cubicBezTo>
                  <a:cubicBezTo>
                    <a:pt x="8706" y="3254"/>
                    <a:pt x="9034" y="3359"/>
                    <a:pt x="9313" y="3551"/>
                  </a:cubicBezTo>
                  <a:cubicBezTo>
                    <a:pt x="9417" y="3623"/>
                    <a:pt x="9512" y="3711"/>
                    <a:pt x="9592" y="3799"/>
                  </a:cubicBezTo>
                  <a:cubicBezTo>
                    <a:pt x="9680" y="3759"/>
                    <a:pt x="9768" y="3719"/>
                    <a:pt x="9871" y="3687"/>
                  </a:cubicBezTo>
                  <a:cubicBezTo>
                    <a:pt x="9760" y="3551"/>
                    <a:pt x="9616" y="3424"/>
                    <a:pt x="9472" y="3320"/>
                  </a:cubicBezTo>
                  <a:cubicBezTo>
                    <a:pt x="9129" y="3089"/>
                    <a:pt x="8754" y="2969"/>
                    <a:pt x="8371" y="2969"/>
                  </a:cubicBezTo>
                  <a:close/>
                  <a:moveTo>
                    <a:pt x="2698" y="3232"/>
                  </a:moveTo>
                  <a:cubicBezTo>
                    <a:pt x="2610" y="3232"/>
                    <a:pt x="2514" y="3240"/>
                    <a:pt x="2427" y="3248"/>
                  </a:cubicBezTo>
                  <a:cubicBezTo>
                    <a:pt x="2036" y="3320"/>
                    <a:pt x="1701" y="3527"/>
                    <a:pt x="1469" y="3839"/>
                  </a:cubicBezTo>
                  <a:cubicBezTo>
                    <a:pt x="1549" y="3903"/>
                    <a:pt x="1621" y="3950"/>
                    <a:pt x="1693" y="4006"/>
                  </a:cubicBezTo>
                  <a:cubicBezTo>
                    <a:pt x="1937" y="3690"/>
                    <a:pt x="2311" y="3520"/>
                    <a:pt x="2691" y="3520"/>
                  </a:cubicBezTo>
                  <a:cubicBezTo>
                    <a:pt x="2942" y="3520"/>
                    <a:pt x="3196" y="3595"/>
                    <a:pt x="3416" y="3751"/>
                  </a:cubicBezTo>
                  <a:lnTo>
                    <a:pt x="3568" y="3871"/>
                  </a:lnTo>
                  <a:cubicBezTo>
                    <a:pt x="3647" y="3823"/>
                    <a:pt x="3735" y="3767"/>
                    <a:pt x="3815" y="3719"/>
                  </a:cubicBezTo>
                  <a:cubicBezTo>
                    <a:pt x="3743" y="3639"/>
                    <a:pt x="3663" y="3567"/>
                    <a:pt x="3576" y="3512"/>
                  </a:cubicBezTo>
                  <a:cubicBezTo>
                    <a:pt x="3312" y="3328"/>
                    <a:pt x="3009" y="3232"/>
                    <a:pt x="2698" y="3232"/>
                  </a:cubicBezTo>
                  <a:close/>
                  <a:moveTo>
                    <a:pt x="8371" y="3360"/>
                  </a:moveTo>
                  <a:cubicBezTo>
                    <a:pt x="8284" y="3360"/>
                    <a:pt x="8196" y="3368"/>
                    <a:pt x="8100" y="3384"/>
                  </a:cubicBezTo>
                  <a:cubicBezTo>
                    <a:pt x="7717" y="3448"/>
                    <a:pt x="7374" y="3663"/>
                    <a:pt x="7142" y="3966"/>
                  </a:cubicBezTo>
                  <a:cubicBezTo>
                    <a:pt x="7222" y="4030"/>
                    <a:pt x="7294" y="4078"/>
                    <a:pt x="7366" y="4142"/>
                  </a:cubicBezTo>
                  <a:cubicBezTo>
                    <a:pt x="7557" y="3879"/>
                    <a:pt x="7837" y="3711"/>
                    <a:pt x="8156" y="3647"/>
                  </a:cubicBezTo>
                  <a:cubicBezTo>
                    <a:pt x="8227" y="3635"/>
                    <a:pt x="8299" y="3629"/>
                    <a:pt x="8370" y="3629"/>
                  </a:cubicBezTo>
                  <a:cubicBezTo>
                    <a:pt x="8624" y="3629"/>
                    <a:pt x="8871" y="3707"/>
                    <a:pt x="9089" y="3863"/>
                  </a:cubicBezTo>
                  <a:cubicBezTo>
                    <a:pt x="9137" y="3903"/>
                    <a:pt x="9193" y="3942"/>
                    <a:pt x="9241" y="3990"/>
                  </a:cubicBezTo>
                  <a:cubicBezTo>
                    <a:pt x="9321" y="3942"/>
                    <a:pt x="9409" y="3887"/>
                    <a:pt x="9496" y="3847"/>
                  </a:cubicBezTo>
                  <a:cubicBezTo>
                    <a:pt x="9433" y="3767"/>
                    <a:pt x="9353" y="3703"/>
                    <a:pt x="9257" y="3639"/>
                  </a:cubicBezTo>
                  <a:cubicBezTo>
                    <a:pt x="8994" y="3464"/>
                    <a:pt x="8682" y="3360"/>
                    <a:pt x="8371" y="3360"/>
                  </a:cubicBezTo>
                  <a:close/>
                  <a:moveTo>
                    <a:pt x="2698" y="3631"/>
                  </a:moveTo>
                  <a:cubicBezTo>
                    <a:pt x="2347" y="3631"/>
                    <a:pt x="1996" y="3791"/>
                    <a:pt x="1772" y="4102"/>
                  </a:cubicBezTo>
                  <a:cubicBezTo>
                    <a:pt x="1836" y="4166"/>
                    <a:pt x="1908" y="4230"/>
                    <a:pt x="1972" y="4301"/>
                  </a:cubicBezTo>
                  <a:cubicBezTo>
                    <a:pt x="1972" y="4293"/>
                    <a:pt x="1980" y="4278"/>
                    <a:pt x="1980" y="4278"/>
                  </a:cubicBezTo>
                  <a:cubicBezTo>
                    <a:pt x="2107" y="4094"/>
                    <a:pt x="2307" y="3958"/>
                    <a:pt x="2538" y="3918"/>
                  </a:cubicBezTo>
                  <a:cubicBezTo>
                    <a:pt x="2589" y="3910"/>
                    <a:pt x="2640" y="3906"/>
                    <a:pt x="2689" y="3906"/>
                  </a:cubicBezTo>
                  <a:cubicBezTo>
                    <a:pt x="2874" y="3906"/>
                    <a:pt x="3048" y="3963"/>
                    <a:pt x="3193" y="4070"/>
                  </a:cubicBezTo>
                  <a:cubicBezTo>
                    <a:pt x="3217" y="4078"/>
                    <a:pt x="3225" y="4102"/>
                    <a:pt x="3249" y="4110"/>
                  </a:cubicBezTo>
                  <a:cubicBezTo>
                    <a:pt x="3312" y="4054"/>
                    <a:pt x="3392" y="3990"/>
                    <a:pt x="3472" y="3942"/>
                  </a:cubicBezTo>
                  <a:cubicBezTo>
                    <a:pt x="3432" y="3910"/>
                    <a:pt x="3392" y="3871"/>
                    <a:pt x="3352" y="3839"/>
                  </a:cubicBezTo>
                  <a:cubicBezTo>
                    <a:pt x="3153" y="3703"/>
                    <a:pt x="2929" y="3631"/>
                    <a:pt x="2698" y="3631"/>
                  </a:cubicBezTo>
                  <a:close/>
                  <a:moveTo>
                    <a:pt x="8371" y="3751"/>
                  </a:moveTo>
                  <a:cubicBezTo>
                    <a:pt x="8299" y="3751"/>
                    <a:pt x="8236" y="3759"/>
                    <a:pt x="8172" y="3767"/>
                  </a:cubicBezTo>
                  <a:cubicBezTo>
                    <a:pt x="7885" y="3823"/>
                    <a:pt x="7621" y="3982"/>
                    <a:pt x="7446" y="4222"/>
                  </a:cubicBezTo>
                  <a:cubicBezTo>
                    <a:pt x="7510" y="4286"/>
                    <a:pt x="7581" y="4349"/>
                    <a:pt x="7645" y="4421"/>
                  </a:cubicBezTo>
                  <a:cubicBezTo>
                    <a:pt x="7645" y="4413"/>
                    <a:pt x="7653" y="4397"/>
                    <a:pt x="7653" y="4397"/>
                  </a:cubicBezTo>
                  <a:cubicBezTo>
                    <a:pt x="7781" y="4214"/>
                    <a:pt x="7980" y="4078"/>
                    <a:pt x="8212" y="4038"/>
                  </a:cubicBezTo>
                  <a:cubicBezTo>
                    <a:pt x="8261" y="4030"/>
                    <a:pt x="8310" y="4025"/>
                    <a:pt x="8359" y="4025"/>
                  </a:cubicBezTo>
                  <a:cubicBezTo>
                    <a:pt x="8537" y="4025"/>
                    <a:pt x="8708" y="4081"/>
                    <a:pt x="8858" y="4182"/>
                  </a:cubicBezTo>
                  <a:cubicBezTo>
                    <a:pt x="8882" y="4190"/>
                    <a:pt x="8890" y="4214"/>
                    <a:pt x="8906" y="4222"/>
                  </a:cubicBezTo>
                  <a:cubicBezTo>
                    <a:pt x="8978" y="4158"/>
                    <a:pt x="9058" y="4102"/>
                    <a:pt x="9137" y="4054"/>
                  </a:cubicBezTo>
                  <a:cubicBezTo>
                    <a:pt x="9097" y="4022"/>
                    <a:pt x="9058" y="3982"/>
                    <a:pt x="9018" y="3950"/>
                  </a:cubicBezTo>
                  <a:cubicBezTo>
                    <a:pt x="8834" y="3823"/>
                    <a:pt x="8603" y="3751"/>
                    <a:pt x="8371" y="3751"/>
                  </a:cubicBezTo>
                  <a:close/>
                  <a:moveTo>
                    <a:pt x="5283" y="3480"/>
                  </a:moveTo>
                  <a:cubicBezTo>
                    <a:pt x="5100" y="3480"/>
                    <a:pt x="4908" y="3504"/>
                    <a:pt x="4733" y="3535"/>
                  </a:cubicBezTo>
                  <a:cubicBezTo>
                    <a:pt x="3911" y="3671"/>
                    <a:pt x="3209" y="4134"/>
                    <a:pt x="2738" y="4812"/>
                  </a:cubicBezTo>
                  <a:cubicBezTo>
                    <a:pt x="2674" y="4900"/>
                    <a:pt x="2618" y="4988"/>
                    <a:pt x="2570" y="5075"/>
                  </a:cubicBezTo>
                  <a:cubicBezTo>
                    <a:pt x="2666" y="5091"/>
                    <a:pt x="2770" y="5107"/>
                    <a:pt x="2865" y="5131"/>
                  </a:cubicBezTo>
                  <a:cubicBezTo>
                    <a:pt x="2897" y="5075"/>
                    <a:pt x="2937" y="5020"/>
                    <a:pt x="2969" y="4972"/>
                  </a:cubicBezTo>
                  <a:cubicBezTo>
                    <a:pt x="3392" y="4349"/>
                    <a:pt x="4046" y="3942"/>
                    <a:pt x="4781" y="3815"/>
                  </a:cubicBezTo>
                  <a:cubicBezTo>
                    <a:pt x="4953" y="3783"/>
                    <a:pt x="5125" y="3768"/>
                    <a:pt x="5295" y="3768"/>
                  </a:cubicBezTo>
                  <a:cubicBezTo>
                    <a:pt x="5860" y="3768"/>
                    <a:pt x="6407" y="3939"/>
                    <a:pt x="6879" y="4270"/>
                  </a:cubicBezTo>
                  <a:cubicBezTo>
                    <a:pt x="7222" y="4517"/>
                    <a:pt x="7502" y="4828"/>
                    <a:pt x="7701" y="5179"/>
                  </a:cubicBezTo>
                  <a:lnTo>
                    <a:pt x="8020" y="5179"/>
                  </a:lnTo>
                  <a:cubicBezTo>
                    <a:pt x="7813" y="4732"/>
                    <a:pt x="7478" y="4341"/>
                    <a:pt x="7047" y="4038"/>
                  </a:cubicBezTo>
                  <a:cubicBezTo>
                    <a:pt x="6512" y="3671"/>
                    <a:pt x="5906" y="3480"/>
                    <a:pt x="5283" y="3480"/>
                  </a:cubicBezTo>
                  <a:close/>
                  <a:moveTo>
                    <a:pt x="5283" y="3871"/>
                  </a:moveTo>
                  <a:cubicBezTo>
                    <a:pt x="5124" y="3871"/>
                    <a:pt x="4964" y="3879"/>
                    <a:pt x="4804" y="3910"/>
                  </a:cubicBezTo>
                  <a:cubicBezTo>
                    <a:pt x="4094" y="4038"/>
                    <a:pt x="3472" y="4429"/>
                    <a:pt x="3057" y="5028"/>
                  </a:cubicBezTo>
                  <a:cubicBezTo>
                    <a:pt x="3025" y="5067"/>
                    <a:pt x="2993" y="5107"/>
                    <a:pt x="2977" y="5155"/>
                  </a:cubicBezTo>
                  <a:cubicBezTo>
                    <a:pt x="3065" y="5179"/>
                    <a:pt x="3169" y="5211"/>
                    <a:pt x="3256" y="5251"/>
                  </a:cubicBezTo>
                  <a:cubicBezTo>
                    <a:pt x="3264" y="5227"/>
                    <a:pt x="3272" y="5219"/>
                    <a:pt x="3288" y="5195"/>
                  </a:cubicBezTo>
                  <a:cubicBezTo>
                    <a:pt x="3655" y="4669"/>
                    <a:pt x="4214" y="4309"/>
                    <a:pt x="4852" y="4198"/>
                  </a:cubicBezTo>
                  <a:cubicBezTo>
                    <a:pt x="4991" y="4175"/>
                    <a:pt x="5130" y="4164"/>
                    <a:pt x="5268" y="4164"/>
                  </a:cubicBezTo>
                  <a:cubicBezTo>
                    <a:pt x="5763" y="4164"/>
                    <a:pt x="6244" y="4309"/>
                    <a:pt x="6656" y="4597"/>
                  </a:cubicBezTo>
                  <a:cubicBezTo>
                    <a:pt x="6903" y="4780"/>
                    <a:pt x="7111" y="4988"/>
                    <a:pt x="7286" y="5235"/>
                  </a:cubicBezTo>
                  <a:lnTo>
                    <a:pt x="7294" y="5235"/>
                  </a:lnTo>
                  <a:cubicBezTo>
                    <a:pt x="7398" y="5219"/>
                    <a:pt x="7494" y="5211"/>
                    <a:pt x="7597" y="5195"/>
                  </a:cubicBezTo>
                  <a:cubicBezTo>
                    <a:pt x="7406" y="4868"/>
                    <a:pt x="7142" y="4581"/>
                    <a:pt x="6823" y="4357"/>
                  </a:cubicBezTo>
                  <a:cubicBezTo>
                    <a:pt x="6368" y="4038"/>
                    <a:pt x="5826" y="3871"/>
                    <a:pt x="5283" y="3871"/>
                  </a:cubicBezTo>
                  <a:close/>
                  <a:moveTo>
                    <a:pt x="5291" y="4262"/>
                  </a:moveTo>
                  <a:cubicBezTo>
                    <a:pt x="5148" y="4262"/>
                    <a:pt x="5020" y="4270"/>
                    <a:pt x="4884" y="4301"/>
                  </a:cubicBezTo>
                  <a:cubicBezTo>
                    <a:pt x="4270" y="4413"/>
                    <a:pt x="3743" y="4748"/>
                    <a:pt x="3384" y="5259"/>
                  </a:cubicBezTo>
                  <a:cubicBezTo>
                    <a:pt x="3376" y="5267"/>
                    <a:pt x="3376" y="5275"/>
                    <a:pt x="3368" y="5291"/>
                  </a:cubicBezTo>
                  <a:cubicBezTo>
                    <a:pt x="3456" y="5331"/>
                    <a:pt x="3544" y="5355"/>
                    <a:pt x="3624" y="5411"/>
                  </a:cubicBezTo>
                  <a:cubicBezTo>
                    <a:pt x="4021" y="4852"/>
                    <a:pt x="4650" y="4552"/>
                    <a:pt x="5287" y="4552"/>
                  </a:cubicBezTo>
                  <a:cubicBezTo>
                    <a:pt x="5687" y="4552"/>
                    <a:pt x="6090" y="4670"/>
                    <a:pt x="6440" y="4916"/>
                  </a:cubicBezTo>
                  <a:cubicBezTo>
                    <a:pt x="6608" y="5036"/>
                    <a:pt x="6759" y="5179"/>
                    <a:pt x="6879" y="5339"/>
                  </a:cubicBezTo>
                  <a:cubicBezTo>
                    <a:pt x="6975" y="5307"/>
                    <a:pt x="7063" y="5275"/>
                    <a:pt x="7166" y="5259"/>
                  </a:cubicBezTo>
                  <a:cubicBezTo>
                    <a:pt x="7023" y="5028"/>
                    <a:pt x="6823" y="4836"/>
                    <a:pt x="6608" y="4676"/>
                  </a:cubicBezTo>
                  <a:cubicBezTo>
                    <a:pt x="6217" y="4397"/>
                    <a:pt x="5762" y="4262"/>
                    <a:pt x="5291" y="4262"/>
                  </a:cubicBezTo>
                  <a:close/>
                  <a:moveTo>
                    <a:pt x="5283" y="4653"/>
                  </a:moveTo>
                  <a:cubicBezTo>
                    <a:pt x="4685" y="4653"/>
                    <a:pt x="4094" y="4932"/>
                    <a:pt x="3727" y="5450"/>
                  </a:cubicBezTo>
                  <a:cubicBezTo>
                    <a:pt x="3807" y="5498"/>
                    <a:pt x="3887" y="5538"/>
                    <a:pt x="3967" y="5594"/>
                  </a:cubicBezTo>
                  <a:cubicBezTo>
                    <a:pt x="4214" y="5259"/>
                    <a:pt x="4573" y="5036"/>
                    <a:pt x="4988" y="4956"/>
                  </a:cubicBezTo>
                  <a:cubicBezTo>
                    <a:pt x="5084" y="4938"/>
                    <a:pt x="5180" y="4929"/>
                    <a:pt x="5276" y="4929"/>
                  </a:cubicBezTo>
                  <a:cubicBezTo>
                    <a:pt x="5610" y="4929"/>
                    <a:pt x="5938" y="5035"/>
                    <a:pt x="6217" y="5227"/>
                  </a:cubicBezTo>
                  <a:cubicBezTo>
                    <a:pt x="6321" y="5299"/>
                    <a:pt x="6416" y="5387"/>
                    <a:pt x="6496" y="5474"/>
                  </a:cubicBezTo>
                  <a:cubicBezTo>
                    <a:pt x="6584" y="5435"/>
                    <a:pt x="6680" y="5395"/>
                    <a:pt x="6775" y="5363"/>
                  </a:cubicBezTo>
                  <a:cubicBezTo>
                    <a:pt x="6664" y="5227"/>
                    <a:pt x="6528" y="5099"/>
                    <a:pt x="6376" y="4996"/>
                  </a:cubicBezTo>
                  <a:cubicBezTo>
                    <a:pt x="6041" y="4764"/>
                    <a:pt x="5658" y="4653"/>
                    <a:pt x="5283" y="4653"/>
                  </a:cubicBezTo>
                  <a:close/>
                  <a:moveTo>
                    <a:pt x="5283" y="5036"/>
                  </a:moveTo>
                  <a:cubicBezTo>
                    <a:pt x="4812" y="5036"/>
                    <a:pt x="4350" y="5251"/>
                    <a:pt x="4054" y="5650"/>
                  </a:cubicBezTo>
                  <a:cubicBezTo>
                    <a:pt x="4134" y="5706"/>
                    <a:pt x="4206" y="5754"/>
                    <a:pt x="4270" y="5818"/>
                  </a:cubicBezTo>
                  <a:cubicBezTo>
                    <a:pt x="4461" y="5554"/>
                    <a:pt x="4741" y="5387"/>
                    <a:pt x="5060" y="5323"/>
                  </a:cubicBezTo>
                  <a:cubicBezTo>
                    <a:pt x="5131" y="5311"/>
                    <a:pt x="5203" y="5304"/>
                    <a:pt x="5274" y="5304"/>
                  </a:cubicBezTo>
                  <a:cubicBezTo>
                    <a:pt x="5528" y="5304"/>
                    <a:pt x="5777" y="5382"/>
                    <a:pt x="6001" y="5538"/>
                  </a:cubicBezTo>
                  <a:lnTo>
                    <a:pt x="6145" y="5658"/>
                  </a:lnTo>
                  <a:cubicBezTo>
                    <a:pt x="6225" y="5602"/>
                    <a:pt x="6313" y="5554"/>
                    <a:pt x="6408" y="5506"/>
                  </a:cubicBezTo>
                  <a:cubicBezTo>
                    <a:pt x="6337" y="5427"/>
                    <a:pt x="6257" y="5355"/>
                    <a:pt x="6169" y="5299"/>
                  </a:cubicBezTo>
                  <a:cubicBezTo>
                    <a:pt x="5890" y="5131"/>
                    <a:pt x="5578" y="5036"/>
                    <a:pt x="5283" y="5036"/>
                  </a:cubicBezTo>
                  <a:close/>
                  <a:moveTo>
                    <a:pt x="5283" y="5427"/>
                  </a:moveTo>
                  <a:cubicBezTo>
                    <a:pt x="5211" y="5427"/>
                    <a:pt x="5140" y="5435"/>
                    <a:pt x="5084" y="5450"/>
                  </a:cubicBezTo>
                  <a:cubicBezTo>
                    <a:pt x="4789" y="5498"/>
                    <a:pt x="4533" y="5658"/>
                    <a:pt x="4350" y="5897"/>
                  </a:cubicBezTo>
                  <a:cubicBezTo>
                    <a:pt x="4421" y="5961"/>
                    <a:pt x="4493" y="6025"/>
                    <a:pt x="4549" y="6097"/>
                  </a:cubicBezTo>
                  <a:cubicBezTo>
                    <a:pt x="4549" y="6089"/>
                    <a:pt x="4565" y="6073"/>
                    <a:pt x="4565" y="6073"/>
                  </a:cubicBezTo>
                  <a:cubicBezTo>
                    <a:pt x="4727" y="5837"/>
                    <a:pt x="4995" y="5707"/>
                    <a:pt x="5268" y="5707"/>
                  </a:cubicBezTo>
                  <a:cubicBezTo>
                    <a:pt x="5439" y="5707"/>
                    <a:pt x="5612" y="5758"/>
                    <a:pt x="5762" y="5865"/>
                  </a:cubicBezTo>
                  <a:cubicBezTo>
                    <a:pt x="5778" y="5873"/>
                    <a:pt x="5786" y="5897"/>
                    <a:pt x="5810" y="5905"/>
                  </a:cubicBezTo>
                  <a:cubicBezTo>
                    <a:pt x="5874" y="5849"/>
                    <a:pt x="5961" y="5786"/>
                    <a:pt x="6041" y="5738"/>
                  </a:cubicBezTo>
                  <a:cubicBezTo>
                    <a:pt x="6001" y="5706"/>
                    <a:pt x="5961" y="5666"/>
                    <a:pt x="5922" y="5634"/>
                  </a:cubicBezTo>
                  <a:cubicBezTo>
                    <a:pt x="5738" y="5498"/>
                    <a:pt x="5507" y="5427"/>
                    <a:pt x="5283" y="5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11"/>
          <p:cNvGrpSpPr/>
          <p:nvPr/>
        </p:nvGrpSpPr>
        <p:grpSpPr>
          <a:xfrm>
            <a:off x="4022283" y="0"/>
            <a:ext cx="1099434" cy="5155828"/>
            <a:chOff x="4022283" y="0"/>
            <a:chExt cx="1099434" cy="5155828"/>
          </a:xfrm>
        </p:grpSpPr>
        <p:sp>
          <p:nvSpPr>
            <p:cNvPr id="79" name="Google Shape;79;p11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 hasCustomPrompt="1"/>
          </p:nvPr>
        </p:nvSpPr>
        <p:spPr>
          <a:xfrm>
            <a:off x="1415250" y="1161415"/>
            <a:ext cx="94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720000" y="2163404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2" hasCustomPrompt="1"/>
          </p:nvPr>
        </p:nvSpPr>
        <p:spPr>
          <a:xfrm>
            <a:off x="4096600" y="1161415"/>
            <a:ext cx="94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3"/>
          </p:nvPr>
        </p:nvSpPr>
        <p:spPr>
          <a:xfrm>
            <a:off x="3403800" y="2163404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4" hasCustomPrompt="1"/>
          </p:nvPr>
        </p:nvSpPr>
        <p:spPr>
          <a:xfrm>
            <a:off x="6777950" y="1161415"/>
            <a:ext cx="94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5"/>
          </p:nvPr>
        </p:nvSpPr>
        <p:spPr>
          <a:xfrm>
            <a:off x="6087600" y="2163404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6" hasCustomPrompt="1"/>
          </p:nvPr>
        </p:nvSpPr>
        <p:spPr>
          <a:xfrm>
            <a:off x="1415250" y="2891390"/>
            <a:ext cx="94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7"/>
          </p:nvPr>
        </p:nvSpPr>
        <p:spPr>
          <a:xfrm>
            <a:off x="720000" y="3893381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8" hasCustomPrompt="1"/>
          </p:nvPr>
        </p:nvSpPr>
        <p:spPr>
          <a:xfrm>
            <a:off x="4096600" y="2891390"/>
            <a:ext cx="94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9"/>
          </p:nvPr>
        </p:nvSpPr>
        <p:spPr>
          <a:xfrm>
            <a:off x="3403800" y="3893381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3" hasCustomPrompt="1"/>
          </p:nvPr>
        </p:nvSpPr>
        <p:spPr>
          <a:xfrm>
            <a:off x="6777950" y="2891390"/>
            <a:ext cx="94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4"/>
          </p:nvPr>
        </p:nvSpPr>
        <p:spPr>
          <a:xfrm>
            <a:off x="6087600" y="3893381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6"/>
          </p:nvPr>
        </p:nvSpPr>
        <p:spPr>
          <a:xfrm>
            <a:off x="715100" y="175480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7"/>
          </p:nvPr>
        </p:nvSpPr>
        <p:spPr>
          <a:xfrm>
            <a:off x="3403800" y="175480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8"/>
          </p:nvPr>
        </p:nvSpPr>
        <p:spPr>
          <a:xfrm>
            <a:off x="6092500" y="1754807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9"/>
          </p:nvPr>
        </p:nvSpPr>
        <p:spPr>
          <a:xfrm>
            <a:off x="715100" y="348478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20"/>
          </p:nvPr>
        </p:nvSpPr>
        <p:spPr>
          <a:xfrm>
            <a:off x="3403800" y="348478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21"/>
          </p:nvPr>
        </p:nvSpPr>
        <p:spPr>
          <a:xfrm>
            <a:off x="6092500" y="3484782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02" name="Google Shape;102;p13"/>
          <p:cNvGrpSpPr/>
          <p:nvPr/>
        </p:nvGrpSpPr>
        <p:grpSpPr>
          <a:xfrm>
            <a:off x="167809" y="4691097"/>
            <a:ext cx="8850265" cy="378593"/>
            <a:chOff x="167809" y="4691097"/>
            <a:chExt cx="8850265" cy="378593"/>
          </a:xfrm>
        </p:grpSpPr>
        <p:sp>
          <p:nvSpPr>
            <p:cNvPr id="103" name="Google Shape;103;p13"/>
            <p:cNvSpPr/>
            <p:nvPr/>
          </p:nvSpPr>
          <p:spPr>
            <a:xfrm>
              <a:off x="167809" y="472415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8327736" y="4691097"/>
              <a:ext cx="690338" cy="378593"/>
            </a:xfrm>
            <a:custGeom>
              <a:avLst/>
              <a:gdLst/>
              <a:ahLst/>
              <a:cxnLst/>
              <a:rect l="l" t="t" r="r" b="b"/>
              <a:pathLst>
                <a:path w="11117" h="6097" extrusionOk="0">
                  <a:moveTo>
                    <a:pt x="5786" y="1"/>
                  </a:moveTo>
                  <a:cubicBezTo>
                    <a:pt x="4812" y="1"/>
                    <a:pt x="3855" y="455"/>
                    <a:pt x="3249" y="1317"/>
                  </a:cubicBezTo>
                  <a:cubicBezTo>
                    <a:pt x="3185" y="1405"/>
                    <a:pt x="3129" y="1501"/>
                    <a:pt x="3073" y="1588"/>
                  </a:cubicBezTo>
                  <a:cubicBezTo>
                    <a:pt x="3177" y="1596"/>
                    <a:pt x="3272" y="1620"/>
                    <a:pt x="3376" y="1636"/>
                  </a:cubicBezTo>
                  <a:cubicBezTo>
                    <a:pt x="3416" y="1596"/>
                    <a:pt x="3456" y="1541"/>
                    <a:pt x="3488" y="1485"/>
                  </a:cubicBezTo>
                  <a:cubicBezTo>
                    <a:pt x="4034" y="708"/>
                    <a:pt x="4910" y="288"/>
                    <a:pt x="5799" y="288"/>
                  </a:cubicBezTo>
                  <a:cubicBezTo>
                    <a:pt x="6353" y="288"/>
                    <a:pt x="6911" y="451"/>
                    <a:pt x="7398" y="791"/>
                  </a:cubicBezTo>
                  <a:cubicBezTo>
                    <a:pt x="7741" y="1030"/>
                    <a:pt x="8020" y="1341"/>
                    <a:pt x="8220" y="1700"/>
                  </a:cubicBezTo>
                  <a:lnTo>
                    <a:pt x="8539" y="1700"/>
                  </a:lnTo>
                  <a:cubicBezTo>
                    <a:pt x="8323" y="1253"/>
                    <a:pt x="7980" y="854"/>
                    <a:pt x="7557" y="559"/>
                  </a:cubicBezTo>
                  <a:cubicBezTo>
                    <a:pt x="7015" y="176"/>
                    <a:pt x="6400" y="1"/>
                    <a:pt x="5786" y="1"/>
                  </a:cubicBezTo>
                  <a:close/>
                  <a:moveTo>
                    <a:pt x="5786" y="384"/>
                  </a:moveTo>
                  <a:cubicBezTo>
                    <a:pt x="4940" y="384"/>
                    <a:pt x="4102" y="791"/>
                    <a:pt x="3576" y="1541"/>
                  </a:cubicBezTo>
                  <a:cubicBezTo>
                    <a:pt x="3544" y="1573"/>
                    <a:pt x="3520" y="1628"/>
                    <a:pt x="3496" y="1668"/>
                  </a:cubicBezTo>
                  <a:cubicBezTo>
                    <a:pt x="3584" y="1700"/>
                    <a:pt x="3679" y="1724"/>
                    <a:pt x="3775" y="1756"/>
                  </a:cubicBezTo>
                  <a:cubicBezTo>
                    <a:pt x="3783" y="1740"/>
                    <a:pt x="3791" y="1724"/>
                    <a:pt x="3807" y="1708"/>
                  </a:cubicBezTo>
                  <a:cubicBezTo>
                    <a:pt x="4277" y="1032"/>
                    <a:pt x="5028" y="672"/>
                    <a:pt x="5790" y="672"/>
                  </a:cubicBezTo>
                  <a:cubicBezTo>
                    <a:pt x="6269" y="672"/>
                    <a:pt x="6752" y="814"/>
                    <a:pt x="7174" y="1110"/>
                  </a:cubicBezTo>
                  <a:cubicBezTo>
                    <a:pt x="7438" y="1285"/>
                    <a:pt x="7645" y="1509"/>
                    <a:pt x="7805" y="1748"/>
                  </a:cubicBezTo>
                  <a:cubicBezTo>
                    <a:pt x="7916" y="1724"/>
                    <a:pt x="8012" y="1716"/>
                    <a:pt x="8100" y="1700"/>
                  </a:cubicBezTo>
                  <a:cubicBezTo>
                    <a:pt x="7908" y="1381"/>
                    <a:pt x="7653" y="1086"/>
                    <a:pt x="7334" y="870"/>
                  </a:cubicBezTo>
                  <a:cubicBezTo>
                    <a:pt x="6863" y="543"/>
                    <a:pt x="6329" y="384"/>
                    <a:pt x="5786" y="384"/>
                  </a:cubicBezTo>
                  <a:close/>
                  <a:moveTo>
                    <a:pt x="5802" y="791"/>
                  </a:moveTo>
                  <a:cubicBezTo>
                    <a:pt x="5068" y="791"/>
                    <a:pt x="4350" y="1142"/>
                    <a:pt x="3903" y="1780"/>
                  </a:cubicBezTo>
                  <a:cubicBezTo>
                    <a:pt x="3895" y="1788"/>
                    <a:pt x="3895" y="1796"/>
                    <a:pt x="3887" y="1804"/>
                  </a:cubicBezTo>
                  <a:cubicBezTo>
                    <a:pt x="3975" y="1844"/>
                    <a:pt x="4062" y="1876"/>
                    <a:pt x="4142" y="1924"/>
                  </a:cubicBezTo>
                  <a:cubicBezTo>
                    <a:pt x="4453" y="1485"/>
                    <a:pt x="4908" y="1197"/>
                    <a:pt x="5443" y="1110"/>
                  </a:cubicBezTo>
                  <a:cubicBezTo>
                    <a:pt x="5564" y="1090"/>
                    <a:pt x="5685" y="1080"/>
                    <a:pt x="5805" y="1080"/>
                  </a:cubicBezTo>
                  <a:cubicBezTo>
                    <a:pt x="6217" y="1080"/>
                    <a:pt x="6619" y="1198"/>
                    <a:pt x="6959" y="1445"/>
                  </a:cubicBezTo>
                  <a:cubicBezTo>
                    <a:pt x="7126" y="1565"/>
                    <a:pt x="7278" y="1708"/>
                    <a:pt x="7398" y="1868"/>
                  </a:cubicBezTo>
                  <a:cubicBezTo>
                    <a:pt x="7494" y="1820"/>
                    <a:pt x="7581" y="1796"/>
                    <a:pt x="7685" y="1780"/>
                  </a:cubicBezTo>
                  <a:cubicBezTo>
                    <a:pt x="7533" y="1557"/>
                    <a:pt x="7342" y="1365"/>
                    <a:pt x="7119" y="1205"/>
                  </a:cubicBezTo>
                  <a:cubicBezTo>
                    <a:pt x="6720" y="926"/>
                    <a:pt x="6249" y="791"/>
                    <a:pt x="5802" y="791"/>
                  </a:cubicBezTo>
                  <a:close/>
                  <a:moveTo>
                    <a:pt x="5786" y="1166"/>
                  </a:moveTo>
                  <a:cubicBezTo>
                    <a:pt x="5682" y="1166"/>
                    <a:pt x="5563" y="1174"/>
                    <a:pt x="5451" y="1197"/>
                  </a:cubicBezTo>
                  <a:cubicBezTo>
                    <a:pt x="4948" y="1285"/>
                    <a:pt x="4517" y="1557"/>
                    <a:pt x="4230" y="1964"/>
                  </a:cubicBezTo>
                  <a:cubicBezTo>
                    <a:pt x="4310" y="2019"/>
                    <a:pt x="4390" y="2059"/>
                    <a:pt x="4469" y="2115"/>
                  </a:cubicBezTo>
                  <a:cubicBezTo>
                    <a:pt x="4793" y="1685"/>
                    <a:pt x="5286" y="1457"/>
                    <a:pt x="5786" y="1457"/>
                  </a:cubicBezTo>
                  <a:cubicBezTo>
                    <a:pt x="6112" y="1457"/>
                    <a:pt x="6441" y="1554"/>
                    <a:pt x="6728" y="1756"/>
                  </a:cubicBezTo>
                  <a:cubicBezTo>
                    <a:pt x="6823" y="1828"/>
                    <a:pt x="6927" y="1916"/>
                    <a:pt x="7007" y="2003"/>
                  </a:cubicBezTo>
                  <a:cubicBezTo>
                    <a:pt x="7103" y="1956"/>
                    <a:pt x="7198" y="1916"/>
                    <a:pt x="7286" y="1884"/>
                  </a:cubicBezTo>
                  <a:cubicBezTo>
                    <a:pt x="7174" y="1748"/>
                    <a:pt x="7047" y="1628"/>
                    <a:pt x="6887" y="1517"/>
                  </a:cubicBezTo>
                  <a:cubicBezTo>
                    <a:pt x="6560" y="1285"/>
                    <a:pt x="6177" y="1166"/>
                    <a:pt x="5786" y="1166"/>
                  </a:cubicBezTo>
                  <a:close/>
                  <a:moveTo>
                    <a:pt x="5802" y="1557"/>
                  </a:moveTo>
                  <a:cubicBezTo>
                    <a:pt x="5331" y="1557"/>
                    <a:pt x="4868" y="1764"/>
                    <a:pt x="4573" y="2163"/>
                  </a:cubicBezTo>
                  <a:cubicBezTo>
                    <a:pt x="4653" y="2227"/>
                    <a:pt x="4717" y="2275"/>
                    <a:pt x="4789" y="2339"/>
                  </a:cubicBezTo>
                  <a:cubicBezTo>
                    <a:pt x="5031" y="2009"/>
                    <a:pt x="5409" y="1832"/>
                    <a:pt x="5792" y="1832"/>
                  </a:cubicBezTo>
                  <a:cubicBezTo>
                    <a:pt x="6039" y="1832"/>
                    <a:pt x="6288" y="1906"/>
                    <a:pt x="6504" y="2059"/>
                  </a:cubicBezTo>
                  <a:lnTo>
                    <a:pt x="6656" y="2179"/>
                  </a:lnTo>
                  <a:cubicBezTo>
                    <a:pt x="6736" y="2147"/>
                    <a:pt x="6823" y="2099"/>
                    <a:pt x="6919" y="2043"/>
                  </a:cubicBezTo>
                  <a:cubicBezTo>
                    <a:pt x="6847" y="1964"/>
                    <a:pt x="6767" y="1900"/>
                    <a:pt x="6680" y="1836"/>
                  </a:cubicBezTo>
                  <a:cubicBezTo>
                    <a:pt x="6408" y="1644"/>
                    <a:pt x="6105" y="1557"/>
                    <a:pt x="5802" y="1557"/>
                  </a:cubicBezTo>
                  <a:close/>
                  <a:moveTo>
                    <a:pt x="5786" y="1956"/>
                  </a:moveTo>
                  <a:cubicBezTo>
                    <a:pt x="5443" y="1956"/>
                    <a:pt x="5092" y="2115"/>
                    <a:pt x="4860" y="2426"/>
                  </a:cubicBezTo>
                  <a:cubicBezTo>
                    <a:pt x="4932" y="2498"/>
                    <a:pt x="5004" y="2554"/>
                    <a:pt x="5060" y="2626"/>
                  </a:cubicBezTo>
                  <a:cubicBezTo>
                    <a:pt x="5060" y="2618"/>
                    <a:pt x="5068" y="2602"/>
                    <a:pt x="5068" y="2602"/>
                  </a:cubicBezTo>
                  <a:cubicBezTo>
                    <a:pt x="5203" y="2418"/>
                    <a:pt x="5403" y="2283"/>
                    <a:pt x="5626" y="2243"/>
                  </a:cubicBezTo>
                  <a:cubicBezTo>
                    <a:pt x="5676" y="2234"/>
                    <a:pt x="5725" y="2230"/>
                    <a:pt x="5774" y="2230"/>
                  </a:cubicBezTo>
                  <a:cubicBezTo>
                    <a:pt x="5955" y="2230"/>
                    <a:pt x="6128" y="2286"/>
                    <a:pt x="6273" y="2386"/>
                  </a:cubicBezTo>
                  <a:cubicBezTo>
                    <a:pt x="6297" y="2394"/>
                    <a:pt x="6305" y="2418"/>
                    <a:pt x="6329" y="2426"/>
                  </a:cubicBezTo>
                  <a:cubicBezTo>
                    <a:pt x="6392" y="2362"/>
                    <a:pt x="6472" y="2307"/>
                    <a:pt x="6560" y="2259"/>
                  </a:cubicBezTo>
                  <a:cubicBezTo>
                    <a:pt x="6512" y="2227"/>
                    <a:pt x="6472" y="2187"/>
                    <a:pt x="6440" y="2155"/>
                  </a:cubicBezTo>
                  <a:cubicBezTo>
                    <a:pt x="6249" y="2019"/>
                    <a:pt x="6017" y="1956"/>
                    <a:pt x="5786" y="1956"/>
                  </a:cubicBezTo>
                  <a:close/>
                  <a:moveTo>
                    <a:pt x="2706" y="1684"/>
                  </a:moveTo>
                  <a:cubicBezTo>
                    <a:pt x="1732" y="1684"/>
                    <a:pt x="775" y="2147"/>
                    <a:pt x="176" y="3001"/>
                  </a:cubicBezTo>
                  <a:cubicBezTo>
                    <a:pt x="113" y="3097"/>
                    <a:pt x="57" y="3184"/>
                    <a:pt x="1" y="3272"/>
                  </a:cubicBezTo>
                  <a:cubicBezTo>
                    <a:pt x="105" y="3280"/>
                    <a:pt x="200" y="3304"/>
                    <a:pt x="304" y="3320"/>
                  </a:cubicBezTo>
                  <a:cubicBezTo>
                    <a:pt x="336" y="3272"/>
                    <a:pt x="376" y="3216"/>
                    <a:pt x="400" y="3160"/>
                  </a:cubicBezTo>
                  <a:cubicBezTo>
                    <a:pt x="939" y="2385"/>
                    <a:pt x="1810" y="1969"/>
                    <a:pt x="2698" y="1969"/>
                  </a:cubicBezTo>
                  <a:cubicBezTo>
                    <a:pt x="3255" y="1969"/>
                    <a:pt x="3818" y="2133"/>
                    <a:pt x="4310" y="2474"/>
                  </a:cubicBezTo>
                  <a:cubicBezTo>
                    <a:pt x="4661" y="2722"/>
                    <a:pt x="4940" y="3033"/>
                    <a:pt x="5140" y="3384"/>
                  </a:cubicBezTo>
                  <a:lnTo>
                    <a:pt x="5459" y="3384"/>
                  </a:lnTo>
                  <a:cubicBezTo>
                    <a:pt x="5243" y="2945"/>
                    <a:pt x="4900" y="2546"/>
                    <a:pt x="4469" y="2243"/>
                  </a:cubicBezTo>
                  <a:cubicBezTo>
                    <a:pt x="3935" y="1868"/>
                    <a:pt x="3312" y="1684"/>
                    <a:pt x="2706" y="1684"/>
                  </a:cubicBezTo>
                  <a:close/>
                  <a:moveTo>
                    <a:pt x="2706" y="2075"/>
                  </a:moveTo>
                  <a:cubicBezTo>
                    <a:pt x="1852" y="2075"/>
                    <a:pt x="1014" y="2474"/>
                    <a:pt x="496" y="3232"/>
                  </a:cubicBezTo>
                  <a:cubicBezTo>
                    <a:pt x="464" y="3272"/>
                    <a:pt x="432" y="3312"/>
                    <a:pt x="416" y="3360"/>
                  </a:cubicBezTo>
                  <a:cubicBezTo>
                    <a:pt x="504" y="3384"/>
                    <a:pt x="599" y="3416"/>
                    <a:pt x="695" y="3456"/>
                  </a:cubicBezTo>
                  <a:cubicBezTo>
                    <a:pt x="703" y="3432"/>
                    <a:pt x="711" y="3424"/>
                    <a:pt x="719" y="3400"/>
                  </a:cubicBezTo>
                  <a:cubicBezTo>
                    <a:pt x="1094" y="2857"/>
                    <a:pt x="1637" y="2506"/>
                    <a:pt x="2275" y="2394"/>
                  </a:cubicBezTo>
                  <a:cubicBezTo>
                    <a:pt x="2417" y="2370"/>
                    <a:pt x="2558" y="2357"/>
                    <a:pt x="2699" y="2357"/>
                  </a:cubicBezTo>
                  <a:cubicBezTo>
                    <a:pt x="3191" y="2357"/>
                    <a:pt x="3670" y="2508"/>
                    <a:pt x="4086" y="2793"/>
                  </a:cubicBezTo>
                  <a:cubicBezTo>
                    <a:pt x="4334" y="2977"/>
                    <a:pt x="4541" y="3184"/>
                    <a:pt x="4709" y="3432"/>
                  </a:cubicBezTo>
                  <a:lnTo>
                    <a:pt x="4725" y="3432"/>
                  </a:lnTo>
                  <a:cubicBezTo>
                    <a:pt x="4820" y="3416"/>
                    <a:pt x="4924" y="3400"/>
                    <a:pt x="5020" y="3392"/>
                  </a:cubicBezTo>
                  <a:cubicBezTo>
                    <a:pt x="4828" y="3073"/>
                    <a:pt x="4573" y="2793"/>
                    <a:pt x="4254" y="2562"/>
                  </a:cubicBezTo>
                  <a:cubicBezTo>
                    <a:pt x="3783" y="2235"/>
                    <a:pt x="3249" y="2075"/>
                    <a:pt x="2706" y="2075"/>
                  </a:cubicBezTo>
                  <a:close/>
                  <a:moveTo>
                    <a:pt x="8371" y="1804"/>
                  </a:moveTo>
                  <a:cubicBezTo>
                    <a:pt x="8196" y="1804"/>
                    <a:pt x="8004" y="1828"/>
                    <a:pt x="7821" y="1860"/>
                  </a:cubicBezTo>
                  <a:cubicBezTo>
                    <a:pt x="7007" y="1995"/>
                    <a:pt x="6297" y="2458"/>
                    <a:pt x="5826" y="3136"/>
                  </a:cubicBezTo>
                  <a:cubicBezTo>
                    <a:pt x="5770" y="3224"/>
                    <a:pt x="5706" y="3312"/>
                    <a:pt x="5658" y="3400"/>
                  </a:cubicBezTo>
                  <a:cubicBezTo>
                    <a:pt x="5762" y="3416"/>
                    <a:pt x="5858" y="3432"/>
                    <a:pt x="5961" y="3456"/>
                  </a:cubicBezTo>
                  <a:cubicBezTo>
                    <a:pt x="5985" y="3400"/>
                    <a:pt x="6025" y="3344"/>
                    <a:pt x="6057" y="3296"/>
                  </a:cubicBezTo>
                  <a:cubicBezTo>
                    <a:pt x="6488" y="2674"/>
                    <a:pt x="7134" y="2267"/>
                    <a:pt x="7877" y="2139"/>
                  </a:cubicBezTo>
                  <a:cubicBezTo>
                    <a:pt x="8047" y="2108"/>
                    <a:pt x="8218" y="2092"/>
                    <a:pt x="8388" y="2092"/>
                  </a:cubicBezTo>
                  <a:cubicBezTo>
                    <a:pt x="8951" y="2092"/>
                    <a:pt x="9501" y="2263"/>
                    <a:pt x="9967" y="2594"/>
                  </a:cubicBezTo>
                  <a:cubicBezTo>
                    <a:pt x="10318" y="2841"/>
                    <a:pt x="10598" y="3152"/>
                    <a:pt x="10797" y="3504"/>
                  </a:cubicBezTo>
                  <a:lnTo>
                    <a:pt x="11116" y="3504"/>
                  </a:lnTo>
                  <a:cubicBezTo>
                    <a:pt x="10909" y="3057"/>
                    <a:pt x="10566" y="2666"/>
                    <a:pt x="10135" y="2362"/>
                  </a:cubicBezTo>
                  <a:cubicBezTo>
                    <a:pt x="9608" y="1995"/>
                    <a:pt x="9002" y="1804"/>
                    <a:pt x="8371" y="1804"/>
                  </a:cubicBezTo>
                  <a:close/>
                  <a:moveTo>
                    <a:pt x="8371" y="2195"/>
                  </a:moveTo>
                  <a:cubicBezTo>
                    <a:pt x="8212" y="2195"/>
                    <a:pt x="8052" y="2203"/>
                    <a:pt x="7893" y="2235"/>
                  </a:cubicBezTo>
                  <a:cubicBezTo>
                    <a:pt x="7182" y="2362"/>
                    <a:pt x="6568" y="2753"/>
                    <a:pt x="6145" y="3352"/>
                  </a:cubicBezTo>
                  <a:cubicBezTo>
                    <a:pt x="6113" y="3392"/>
                    <a:pt x="6089" y="3432"/>
                    <a:pt x="6065" y="3480"/>
                  </a:cubicBezTo>
                  <a:cubicBezTo>
                    <a:pt x="6161" y="3504"/>
                    <a:pt x="6257" y="3535"/>
                    <a:pt x="6345" y="3575"/>
                  </a:cubicBezTo>
                  <a:cubicBezTo>
                    <a:pt x="6360" y="3551"/>
                    <a:pt x="6368" y="3543"/>
                    <a:pt x="6376" y="3519"/>
                  </a:cubicBezTo>
                  <a:cubicBezTo>
                    <a:pt x="6848" y="2847"/>
                    <a:pt x="7600" y="2485"/>
                    <a:pt x="8366" y="2485"/>
                  </a:cubicBezTo>
                  <a:cubicBezTo>
                    <a:pt x="8845" y="2485"/>
                    <a:pt x="9328" y="2626"/>
                    <a:pt x="9752" y="2921"/>
                  </a:cubicBezTo>
                  <a:cubicBezTo>
                    <a:pt x="9999" y="3105"/>
                    <a:pt x="10207" y="3312"/>
                    <a:pt x="10374" y="3559"/>
                  </a:cubicBezTo>
                  <a:cubicBezTo>
                    <a:pt x="10478" y="3543"/>
                    <a:pt x="10574" y="3535"/>
                    <a:pt x="10685" y="3519"/>
                  </a:cubicBezTo>
                  <a:cubicBezTo>
                    <a:pt x="10494" y="3192"/>
                    <a:pt x="10238" y="2905"/>
                    <a:pt x="9919" y="2682"/>
                  </a:cubicBezTo>
                  <a:cubicBezTo>
                    <a:pt x="9456" y="2362"/>
                    <a:pt x="8922" y="2195"/>
                    <a:pt x="8371" y="2195"/>
                  </a:cubicBezTo>
                  <a:close/>
                  <a:moveTo>
                    <a:pt x="2706" y="2466"/>
                  </a:moveTo>
                  <a:cubicBezTo>
                    <a:pt x="2570" y="2466"/>
                    <a:pt x="2435" y="2474"/>
                    <a:pt x="2299" y="2506"/>
                  </a:cubicBezTo>
                  <a:cubicBezTo>
                    <a:pt x="1693" y="2618"/>
                    <a:pt x="1158" y="2953"/>
                    <a:pt x="799" y="3464"/>
                  </a:cubicBezTo>
                  <a:cubicBezTo>
                    <a:pt x="791" y="3472"/>
                    <a:pt x="791" y="3480"/>
                    <a:pt x="783" y="3496"/>
                  </a:cubicBezTo>
                  <a:cubicBezTo>
                    <a:pt x="871" y="3535"/>
                    <a:pt x="958" y="3559"/>
                    <a:pt x="1038" y="3615"/>
                  </a:cubicBezTo>
                  <a:cubicBezTo>
                    <a:pt x="1357" y="3160"/>
                    <a:pt x="1820" y="2865"/>
                    <a:pt x="2347" y="2769"/>
                  </a:cubicBezTo>
                  <a:cubicBezTo>
                    <a:pt x="2466" y="2750"/>
                    <a:pt x="2584" y="2741"/>
                    <a:pt x="2701" y="2741"/>
                  </a:cubicBezTo>
                  <a:cubicBezTo>
                    <a:pt x="3119" y="2741"/>
                    <a:pt x="3520" y="2863"/>
                    <a:pt x="3863" y="3113"/>
                  </a:cubicBezTo>
                  <a:cubicBezTo>
                    <a:pt x="4030" y="3232"/>
                    <a:pt x="4182" y="3368"/>
                    <a:pt x="4302" y="3527"/>
                  </a:cubicBezTo>
                  <a:cubicBezTo>
                    <a:pt x="4406" y="3504"/>
                    <a:pt x="4493" y="3472"/>
                    <a:pt x="4589" y="3448"/>
                  </a:cubicBezTo>
                  <a:cubicBezTo>
                    <a:pt x="4445" y="3232"/>
                    <a:pt x="4246" y="3041"/>
                    <a:pt x="4023" y="2881"/>
                  </a:cubicBezTo>
                  <a:cubicBezTo>
                    <a:pt x="3632" y="2602"/>
                    <a:pt x="3177" y="2466"/>
                    <a:pt x="2706" y="2466"/>
                  </a:cubicBezTo>
                  <a:close/>
                  <a:moveTo>
                    <a:pt x="8371" y="2586"/>
                  </a:moveTo>
                  <a:cubicBezTo>
                    <a:pt x="7645" y="2586"/>
                    <a:pt x="6927" y="2937"/>
                    <a:pt x="6480" y="3575"/>
                  </a:cubicBezTo>
                  <a:cubicBezTo>
                    <a:pt x="6464" y="3583"/>
                    <a:pt x="6464" y="3591"/>
                    <a:pt x="6456" y="3599"/>
                  </a:cubicBezTo>
                  <a:cubicBezTo>
                    <a:pt x="6544" y="3639"/>
                    <a:pt x="6640" y="3671"/>
                    <a:pt x="6720" y="3719"/>
                  </a:cubicBezTo>
                  <a:cubicBezTo>
                    <a:pt x="7023" y="3280"/>
                    <a:pt x="7486" y="2993"/>
                    <a:pt x="8012" y="2905"/>
                  </a:cubicBezTo>
                  <a:cubicBezTo>
                    <a:pt x="8135" y="2885"/>
                    <a:pt x="8257" y="2875"/>
                    <a:pt x="8378" y="2875"/>
                  </a:cubicBezTo>
                  <a:cubicBezTo>
                    <a:pt x="8792" y="2875"/>
                    <a:pt x="9189" y="2993"/>
                    <a:pt x="9528" y="3240"/>
                  </a:cubicBezTo>
                  <a:cubicBezTo>
                    <a:pt x="9696" y="3360"/>
                    <a:pt x="9847" y="3504"/>
                    <a:pt x="9967" y="3663"/>
                  </a:cubicBezTo>
                  <a:cubicBezTo>
                    <a:pt x="10071" y="3631"/>
                    <a:pt x="10159" y="3599"/>
                    <a:pt x="10254" y="3583"/>
                  </a:cubicBezTo>
                  <a:cubicBezTo>
                    <a:pt x="10119" y="3352"/>
                    <a:pt x="9919" y="3160"/>
                    <a:pt x="9688" y="3001"/>
                  </a:cubicBezTo>
                  <a:cubicBezTo>
                    <a:pt x="9289" y="2722"/>
                    <a:pt x="8818" y="2586"/>
                    <a:pt x="8371" y="2586"/>
                  </a:cubicBezTo>
                  <a:close/>
                  <a:moveTo>
                    <a:pt x="2706" y="2857"/>
                  </a:moveTo>
                  <a:cubicBezTo>
                    <a:pt x="2594" y="2857"/>
                    <a:pt x="2475" y="2865"/>
                    <a:pt x="2371" y="2881"/>
                  </a:cubicBezTo>
                  <a:cubicBezTo>
                    <a:pt x="1868" y="2977"/>
                    <a:pt x="1437" y="3240"/>
                    <a:pt x="1150" y="3655"/>
                  </a:cubicBezTo>
                  <a:cubicBezTo>
                    <a:pt x="1230" y="3703"/>
                    <a:pt x="1310" y="3743"/>
                    <a:pt x="1389" y="3799"/>
                  </a:cubicBezTo>
                  <a:cubicBezTo>
                    <a:pt x="1704" y="3363"/>
                    <a:pt x="2197" y="3133"/>
                    <a:pt x="2700" y="3133"/>
                  </a:cubicBezTo>
                  <a:cubicBezTo>
                    <a:pt x="3027" y="3133"/>
                    <a:pt x="3358" y="3231"/>
                    <a:pt x="3647" y="3432"/>
                  </a:cubicBezTo>
                  <a:cubicBezTo>
                    <a:pt x="3743" y="3504"/>
                    <a:pt x="3847" y="3591"/>
                    <a:pt x="3927" y="3679"/>
                  </a:cubicBezTo>
                  <a:cubicBezTo>
                    <a:pt x="4015" y="3639"/>
                    <a:pt x="4102" y="3599"/>
                    <a:pt x="4206" y="3575"/>
                  </a:cubicBezTo>
                  <a:cubicBezTo>
                    <a:pt x="4094" y="3432"/>
                    <a:pt x="3951" y="3312"/>
                    <a:pt x="3807" y="3200"/>
                  </a:cubicBezTo>
                  <a:cubicBezTo>
                    <a:pt x="3472" y="2977"/>
                    <a:pt x="3097" y="2857"/>
                    <a:pt x="2706" y="2857"/>
                  </a:cubicBezTo>
                  <a:close/>
                  <a:moveTo>
                    <a:pt x="8371" y="2969"/>
                  </a:moveTo>
                  <a:cubicBezTo>
                    <a:pt x="7773" y="2969"/>
                    <a:pt x="7182" y="3256"/>
                    <a:pt x="6815" y="3767"/>
                  </a:cubicBezTo>
                  <a:lnTo>
                    <a:pt x="7055" y="3918"/>
                  </a:lnTo>
                  <a:cubicBezTo>
                    <a:pt x="7302" y="3583"/>
                    <a:pt x="7661" y="3360"/>
                    <a:pt x="8084" y="3280"/>
                  </a:cubicBezTo>
                  <a:cubicBezTo>
                    <a:pt x="8180" y="3262"/>
                    <a:pt x="8276" y="3254"/>
                    <a:pt x="8372" y="3254"/>
                  </a:cubicBezTo>
                  <a:cubicBezTo>
                    <a:pt x="8706" y="3254"/>
                    <a:pt x="9034" y="3359"/>
                    <a:pt x="9313" y="3551"/>
                  </a:cubicBezTo>
                  <a:cubicBezTo>
                    <a:pt x="9417" y="3623"/>
                    <a:pt x="9512" y="3711"/>
                    <a:pt x="9592" y="3799"/>
                  </a:cubicBezTo>
                  <a:cubicBezTo>
                    <a:pt x="9680" y="3759"/>
                    <a:pt x="9768" y="3719"/>
                    <a:pt x="9871" y="3687"/>
                  </a:cubicBezTo>
                  <a:cubicBezTo>
                    <a:pt x="9760" y="3551"/>
                    <a:pt x="9616" y="3424"/>
                    <a:pt x="9472" y="3320"/>
                  </a:cubicBezTo>
                  <a:cubicBezTo>
                    <a:pt x="9129" y="3089"/>
                    <a:pt x="8754" y="2969"/>
                    <a:pt x="8371" y="2969"/>
                  </a:cubicBezTo>
                  <a:close/>
                  <a:moveTo>
                    <a:pt x="2698" y="3232"/>
                  </a:moveTo>
                  <a:cubicBezTo>
                    <a:pt x="2610" y="3232"/>
                    <a:pt x="2514" y="3240"/>
                    <a:pt x="2427" y="3248"/>
                  </a:cubicBezTo>
                  <a:cubicBezTo>
                    <a:pt x="2036" y="3320"/>
                    <a:pt x="1701" y="3527"/>
                    <a:pt x="1469" y="3839"/>
                  </a:cubicBezTo>
                  <a:cubicBezTo>
                    <a:pt x="1549" y="3903"/>
                    <a:pt x="1621" y="3950"/>
                    <a:pt x="1693" y="4006"/>
                  </a:cubicBezTo>
                  <a:cubicBezTo>
                    <a:pt x="1937" y="3690"/>
                    <a:pt x="2311" y="3520"/>
                    <a:pt x="2691" y="3520"/>
                  </a:cubicBezTo>
                  <a:cubicBezTo>
                    <a:pt x="2942" y="3520"/>
                    <a:pt x="3196" y="3595"/>
                    <a:pt x="3416" y="3751"/>
                  </a:cubicBezTo>
                  <a:lnTo>
                    <a:pt x="3568" y="3871"/>
                  </a:lnTo>
                  <a:cubicBezTo>
                    <a:pt x="3647" y="3823"/>
                    <a:pt x="3735" y="3767"/>
                    <a:pt x="3815" y="3719"/>
                  </a:cubicBezTo>
                  <a:cubicBezTo>
                    <a:pt x="3743" y="3639"/>
                    <a:pt x="3663" y="3567"/>
                    <a:pt x="3576" y="3512"/>
                  </a:cubicBezTo>
                  <a:cubicBezTo>
                    <a:pt x="3312" y="3328"/>
                    <a:pt x="3009" y="3232"/>
                    <a:pt x="2698" y="3232"/>
                  </a:cubicBezTo>
                  <a:close/>
                  <a:moveTo>
                    <a:pt x="8371" y="3360"/>
                  </a:moveTo>
                  <a:cubicBezTo>
                    <a:pt x="8284" y="3360"/>
                    <a:pt x="8196" y="3368"/>
                    <a:pt x="8100" y="3384"/>
                  </a:cubicBezTo>
                  <a:cubicBezTo>
                    <a:pt x="7717" y="3448"/>
                    <a:pt x="7374" y="3663"/>
                    <a:pt x="7142" y="3966"/>
                  </a:cubicBezTo>
                  <a:cubicBezTo>
                    <a:pt x="7222" y="4030"/>
                    <a:pt x="7294" y="4078"/>
                    <a:pt x="7366" y="4142"/>
                  </a:cubicBezTo>
                  <a:cubicBezTo>
                    <a:pt x="7557" y="3879"/>
                    <a:pt x="7837" y="3711"/>
                    <a:pt x="8156" y="3647"/>
                  </a:cubicBezTo>
                  <a:cubicBezTo>
                    <a:pt x="8227" y="3635"/>
                    <a:pt x="8299" y="3629"/>
                    <a:pt x="8370" y="3629"/>
                  </a:cubicBezTo>
                  <a:cubicBezTo>
                    <a:pt x="8624" y="3629"/>
                    <a:pt x="8871" y="3707"/>
                    <a:pt x="9089" y="3863"/>
                  </a:cubicBezTo>
                  <a:cubicBezTo>
                    <a:pt x="9137" y="3903"/>
                    <a:pt x="9193" y="3942"/>
                    <a:pt x="9241" y="3990"/>
                  </a:cubicBezTo>
                  <a:cubicBezTo>
                    <a:pt x="9321" y="3942"/>
                    <a:pt x="9409" y="3887"/>
                    <a:pt x="9496" y="3847"/>
                  </a:cubicBezTo>
                  <a:cubicBezTo>
                    <a:pt x="9433" y="3767"/>
                    <a:pt x="9353" y="3703"/>
                    <a:pt x="9257" y="3639"/>
                  </a:cubicBezTo>
                  <a:cubicBezTo>
                    <a:pt x="8994" y="3464"/>
                    <a:pt x="8682" y="3360"/>
                    <a:pt x="8371" y="3360"/>
                  </a:cubicBezTo>
                  <a:close/>
                  <a:moveTo>
                    <a:pt x="2698" y="3631"/>
                  </a:moveTo>
                  <a:cubicBezTo>
                    <a:pt x="2347" y="3631"/>
                    <a:pt x="1996" y="3791"/>
                    <a:pt x="1772" y="4102"/>
                  </a:cubicBezTo>
                  <a:cubicBezTo>
                    <a:pt x="1836" y="4166"/>
                    <a:pt x="1908" y="4230"/>
                    <a:pt x="1972" y="4301"/>
                  </a:cubicBezTo>
                  <a:cubicBezTo>
                    <a:pt x="1972" y="4293"/>
                    <a:pt x="1980" y="4278"/>
                    <a:pt x="1980" y="4278"/>
                  </a:cubicBezTo>
                  <a:cubicBezTo>
                    <a:pt x="2107" y="4094"/>
                    <a:pt x="2307" y="3958"/>
                    <a:pt x="2538" y="3918"/>
                  </a:cubicBezTo>
                  <a:cubicBezTo>
                    <a:pt x="2589" y="3910"/>
                    <a:pt x="2640" y="3906"/>
                    <a:pt x="2689" y="3906"/>
                  </a:cubicBezTo>
                  <a:cubicBezTo>
                    <a:pt x="2874" y="3906"/>
                    <a:pt x="3048" y="3963"/>
                    <a:pt x="3193" y="4070"/>
                  </a:cubicBezTo>
                  <a:cubicBezTo>
                    <a:pt x="3217" y="4078"/>
                    <a:pt x="3225" y="4102"/>
                    <a:pt x="3249" y="4110"/>
                  </a:cubicBezTo>
                  <a:cubicBezTo>
                    <a:pt x="3312" y="4054"/>
                    <a:pt x="3392" y="3990"/>
                    <a:pt x="3472" y="3942"/>
                  </a:cubicBezTo>
                  <a:cubicBezTo>
                    <a:pt x="3432" y="3910"/>
                    <a:pt x="3392" y="3871"/>
                    <a:pt x="3352" y="3839"/>
                  </a:cubicBezTo>
                  <a:cubicBezTo>
                    <a:pt x="3153" y="3703"/>
                    <a:pt x="2929" y="3631"/>
                    <a:pt x="2698" y="3631"/>
                  </a:cubicBezTo>
                  <a:close/>
                  <a:moveTo>
                    <a:pt x="8371" y="3751"/>
                  </a:moveTo>
                  <a:cubicBezTo>
                    <a:pt x="8299" y="3751"/>
                    <a:pt x="8236" y="3759"/>
                    <a:pt x="8172" y="3767"/>
                  </a:cubicBezTo>
                  <a:cubicBezTo>
                    <a:pt x="7885" y="3823"/>
                    <a:pt x="7621" y="3982"/>
                    <a:pt x="7446" y="4222"/>
                  </a:cubicBezTo>
                  <a:cubicBezTo>
                    <a:pt x="7510" y="4286"/>
                    <a:pt x="7581" y="4349"/>
                    <a:pt x="7645" y="4421"/>
                  </a:cubicBezTo>
                  <a:cubicBezTo>
                    <a:pt x="7645" y="4413"/>
                    <a:pt x="7653" y="4397"/>
                    <a:pt x="7653" y="4397"/>
                  </a:cubicBezTo>
                  <a:cubicBezTo>
                    <a:pt x="7781" y="4214"/>
                    <a:pt x="7980" y="4078"/>
                    <a:pt x="8212" y="4038"/>
                  </a:cubicBezTo>
                  <a:cubicBezTo>
                    <a:pt x="8261" y="4030"/>
                    <a:pt x="8310" y="4025"/>
                    <a:pt x="8359" y="4025"/>
                  </a:cubicBezTo>
                  <a:cubicBezTo>
                    <a:pt x="8537" y="4025"/>
                    <a:pt x="8708" y="4081"/>
                    <a:pt x="8858" y="4182"/>
                  </a:cubicBezTo>
                  <a:cubicBezTo>
                    <a:pt x="8882" y="4190"/>
                    <a:pt x="8890" y="4214"/>
                    <a:pt x="8906" y="4222"/>
                  </a:cubicBezTo>
                  <a:cubicBezTo>
                    <a:pt x="8978" y="4158"/>
                    <a:pt x="9058" y="4102"/>
                    <a:pt x="9137" y="4054"/>
                  </a:cubicBezTo>
                  <a:cubicBezTo>
                    <a:pt x="9097" y="4022"/>
                    <a:pt x="9058" y="3982"/>
                    <a:pt x="9018" y="3950"/>
                  </a:cubicBezTo>
                  <a:cubicBezTo>
                    <a:pt x="8834" y="3823"/>
                    <a:pt x="8603" y="3751"/>
                    <a:pt x="8371" y="3751"/>
                  </a:cubicBezTo>
                  <a:close/>
                  <a:moveTo>
                    <a:pt x="5283" y="3480"/>
                  </a:moveTo>
                  <a:cubicBezTo>
                    <a:pt x="5100" y="3480"/>
                    <a:pt x="4908" y="3504"/>
                    <a:pt x="4733" y="3535"/>
                  </a:cubicBezTo>
                  <a:cubicBezTo>
                    <a:pt x="3911" y="3671"/>
                    <a:pt x="3209" y="4134"/>
                    <a:pt x="2738" y="4812"/>
                  </a:cubicBezTo>
                  <a:cubicBezTo>
                    <a:pt x="2674" y="4900"/>
                    <a:pt x="2618" y="4988"/>
                    <a:pt x="2570" y="5075"/>
                  </a:cubicBezTo>
                  <a:cubicBezTo>
                    <a:pt x="2666" y="5091"/>
                    <a:pt x="2770" y="5107"/>
                    <a:pt x="2865" y="5131"/>
                  </a:cubicBezTo>
                  <a:cubicBezTo>
                    <a:pt x="2897" y="5075"/>
                    <a:pt x="2937" y="5020"/>
                    <a:pt x="2969" y="4972"/>
                  </a:cubicBezTo>
                  <a:cubicBezTo>
                    <a:pt x="3392" y="4349"/>
                    <a:pt x="4046" y="3942"/>
                    <a:pt x="4781" y="3815"/>
                  </a:cubicBezTo>
                  <a:cubicBezTo>
                    <a:pt x="4953" y="3783"/>
                    <a:pt x="5125" y="3768"/>
                    <a:pt x="5295" y="3768"/>
                  </a:cubicBezTo>
                  <a:cubicBezTo>
                    <a:pt x="5860" y="3768"/>
                    <a:pt x="6407" y="3939"/>
                    <a:pt x="6879" y="4270"/>
                  </a:cubicBezTo>
                  <a:cubicBezTo>
                    <a:pt x="7222" y="4517"/>
                    <a:pt x="7502" y="4828"/>
                    <a:pt x="7701" y="5179"/>
                  </a:cubicBezTo>
                  <a:lnTo>
                    <a:pt x="8020" y="5179"/>
                  </a:lnTo>
                  <a:cubicBezTo>
                    <a:pt x="7813" y="4732"/>
                    <a:pt x="7478" y="4341"/>
                    <a:pt x="7047" y="4038"/>
                  </a:cubicBezTo>
                  <a:cubicBezTo>
                    <a:pt x="6512" y="3671"/>
                    <a:pt x="5906" y="3480"/>
                    <a:pt x="5283" y="3480"/>
                  </a:cubicBezTo>
                  <a:close/>
                  <a:moveTo>
                    <a:pt x="5283" y="3871"/>
                  </a:moveTo>
                  <a:cubicBezTo>
                    <a:pt x="5124" y="3871"/>
                    <a:pt x="4964" y="3879"/>
                    <a:pt x="4804" y="3910"/>
                  </a:cubicBezTo>
                  <a:cubicBezTo>
                    <a:pt x="4094" y="4038"/>
                    <a:pt x="3472" y="4429"/>
                    <a:pt x="3057" y="5028"/>
                  </a:cubicBezTo>
                  <a:cubicBezTo>
                    <a:pt x="3025" y="5067"/>
                    <a:pt x="2993" y="5107"/>
                    <a:pt x="2977" y="5155"/>
                  </a:cubicBezTo>
                  <a:cubicBezTo>
                    <a:pt x="3065" y="5179"/>
                    <a:pt x="3169" y="5211"/>
                    <a:pt x="3256" y="5251"/>
                  </a:cubicBezTo>
                  <a:cubicBezTo>
                    <a:pt x="3264" y="5227"/>
                    <a:pt x="3272" y="5219"/>
                    <a:pt x="3288" y="5195"/>
                  </a:cubicBezTo>
                  <a:cubicBezTo>
                    <a:pt x="3655" y="4669"/>
                    <a:pt x="4214" y="4309"/>
                    <a:pt x="4852" y="4198"/>
                  </a:cubicBezTo>
                  <a:cubicBezTo>
                    <a:pt x="4991" y="4175"/>
                    <a:pt x="5130" y="4164"/>
                    <a:pt x="5268" y="4164"/>
                  </a:cubicBezTo>
                  <a:cubicBezTo>
                    <a:pt x="5763" y="4164"/>
                    <a:pt x="6244" y="4309"/>
                    <a:pt x="6656" y="4597"/>
                  </a:cubicBezTo>
                  <a:cubicBezTo>
                    <a:pt x="6903" y="4780"/>
                    <a:pt x="7111" y="4988"/>
                    <a:pt x="7286" y="5235"/>
                  </a:cubicBezTo>
                  <a:lnTo>
                    <a:pt x="7294" y="5235"/>
                  </a:lnTo>
                  <a:cubicBezTo>
                    <a:pt x="7398" y="5219"/>
                    <a:pt x="7494" y="5211"/>
                    <a:pt x="7597" y="5195"/>
                  </a:cubicBezTo>
                  <a:cubicBezTo>
                    <a:pt x="7406" y="4868"/>
                    <a:pt x="7142" y="4581"/>
                    <a:pt x="6823" y="4357"/>
                  </a:cubicBezTo>
                  <a:cubicBezTo>
                    <a:pt x="6368" y="4038"/>
                    <a:pt x="5826" y="3871"/>
                    <a:pt x="5283" y="3871"/>
                  </a:cubicBezTo>
                  <a:close/>
                  <a:moveTo>
                    <a:pt x="5291" y="4262"/>
                  </a:moveTo>
                  <a:cubicBezTo>
                    <a:pt x="5148" y="4262"/>
                    <a:pt x="5020" y="4270"/>
                    <a:pt x="4884" y="4301"/>
                  </a:cubicBezTo>
                  <a:cubicBezTo>
                    <a:pt x="4270" y="4413"/>
                    <a:pt x="3743" y="4748"/>
                    <a:pt x="3384" y="5259"/>
                  </a:cubicBezTo>
                  <a:cubicBezTo>
                    <a:pt x="3376" y="5267"/>
                    <a:pt x="3376" y="5275"/>
                    <a:pt x="3368" y="5291"/>
                  </a:cubicBezTo>
                  <a:cubicBezTo>
                    <a:pt x="3456" y="5331"/>
                    <a:pt x="3544" y="5355"/>
                    <a:pt x="3624" y="5411"/>
                  </a:cubicBezTo>
                  <a:cubicBezTo>
                    <a:pt x="4021" y="4852"/>
                    <a:pt x="4650" y="4552"/>
                    <a:pt x="5287" y="4552"/>
                  </a:cubicBezTo>
                  <a:cubicBezTo>
                    <a:pt x="5687" y="4552"/>
                    <a:pt x="6090" y="4670"/>
                    <a:pt x="6440" y="4916"/>
                  </a:cubicBezTo>
                  <a:cubicBezTo>
                    <a:pt x="6608" y="5036"/>
                    <a:pt x="6759" y="5179"/>
                    <a:pt x="6879" y="5339"/>
                  </a:cubicBezTo>
                  <a:cubicBezTo>
                    <a:pt x="6975" y="5307"/>
                    <a:pt x="7063" y="5275"/>
                    <a:pt x="7166" y="5259"/>
                  </a:cubicBezTo>
                  <a:cubicBezTo>
                    <a:pt x="7023" y="5028"/>
                    <a:pt x="6823" y="4836"/>
                    <a:pt x="6608" y="4676"/>
                  </a:cubicBezTo>
                  <a:cubicBezTo>
                    <a:pt x="6217" y="4397"/>
                    <a:pt x="5762" y="4262"/>
                    <a:pt x="5291" y="4262"/>
                  </a:cubicBezTo>
                  <a:close/>
                  <a:moveTo>
                    <a:pt x="5283" y="4653"/>
                  </a:moveTo>
                  <a:cubicBezTo>
                    <a:pt x="4685" y="4653"/>
                    <a:pt x="4094" y="4932"/>
                    <a:pt x="3727" y="5450"/>
                  </a:cubicBezTo>
                  <a:cubicBezTo>
                    <a:pt x="3807" y="5498"/>
                    <a:pt x="3887" y="5538"/>
                    <a:pt x="3967" y="5594"/>
                  </a:cubicBezTo>
                  <a:cubicBezTo>
                    <a:pt x="4214" y="5259"/>
                    <a:pt x="4573" y="5036"/>
                    <a:pt x="4988" y="4956"/>
                  </a:cubicBezTo>
                  <a:cubicBezTo>
                    <a:pt x="5084" y="4938"/>
                    <a:pt x="5180" y="4929"/>
                    <a:pt x="5276" y="4929"/>
                  </a:cubicBezTo>
                  <a:cubicBezTo>
                    <a:pt x="5610" y="4929"/>
                    <a:pt x="5938" y="5035"/>
                    <a:pt x="6217" y="5227"/>
                  </a:cubicBezTo>
                  <a:cubicBezTo>
                    <a:pt x="6321" y="5299"/>
                    <a:pt x="6416" y="5387"/>
                    <a:pt x="6496" y="5474"/>
                  </a:cubicBezTo>
                  <a:cubicBezTo>
                    <a:pt x="6584" y="5435"/>
                    <a:pt x="6680" y="5395"/>
                    <a:pt x="6775" y="5363"/>
                  </a:cubicBezTo>
                  <a:cubicBezTo>
                    <a:pt x="6664" y="5227"/>
                    <a:pt x="6528" y="5099"/>
                    <a:pt x="6376" y="4996"/>
                  </a:cubicBezTo>
                  <a:cubicBezTo>
                    <a:pt x="6041" y="4764"/>
                    <a:pt x="5658" y="4653"/>
                    <a:pt x="5283" y="4653"/>
                  </a:cubicBezTo>
                  <a:close/>
                  <a:moveTo>
                    <a:pt x="5283" y="5036"/>
                  </a:moveTo>
                  <a:cubicBezTo>
                    <a:pt x="4812" y="5036"/>
                    <a:pt x="4350" y="5251"/>
                    <a:pt x="4054" y="5650"/>
                  </a:cubicBezTo>
                  <a:cubicBezTo>
                    <a:pt x="4134" y="5706"/>
                    <a:pt x="4206" y="5754"/>
                    <a:pt x="4270" y="5818"/>
                  </a:cubicBezTo>
                  <a:cubicBezTo>
                    <a:pt x="4461" y="5554"/>
                    <a:pt x="4741" y="5387"/>
                    <a:pt x="5060" y="5323"/>
                  </a:cubicBezTo>
                  <a:cubicBezTo>
                    <a:pt x="5131" y="5311"/>
                    <a:pt x="5203" y="5304"/>
                    <a:pt x="5274" y="5304"/>
                  </a:cubicBezTo>
                  <a:cubicBezTo>
                    <a:pt x="5528" y="5304"/>
                    <a:pt x="5777" y="5382"/>
                    <a:pt x="6001" y="5538"/>
                  </a:cubicBezTo>
                  <a:lnTo>
                    <a:pt x="6145" y="5658"/>
                  </a:lnTo>
                  <a:cubicBezTo>
                    <a:pt x="6225" y="5602"/>
                    <a:pt x="6313" y="5554"/>
                    <a:pt x="6408" y="5506"/>
                  </a:cubicBezTo>
                  <a:cubicBezTo>
                    <a:pt x="6337" y="5427"/>
                    <a:pt x="6257" y="5355"/>
                    <a:pt x="6169" y="5299"/>
                  </a:cubicBezTo>
                  <a:cubicBezTo>
                    <a:pt x="5890" y="5131"/>
                    <a:pt x="5578" y="5036"/>
                    <a:pt x="5283" y="5036"/>
                  </a:cubicBezTo>
                  <a:close/>
                  <a:moveTo>
                    <a:pt x="5283" y="5427"/>
                  </a:moveTo>
                  <a:cubicBezTo>
                    <a:pt x="5211" y="5427"/>
                    <a:pt x="5140" y="5435"/>
                    <a:pt x="5084" y="5450"/>
                  </a:cubicBezTo>
                  <a:cubicBezTo>
                    <a:pt x="4789" y="5498"/>
                    <a:pt x="4533" y="5658"/>
                    <a:pt x="4350" y="5897"/>
                  </a:cubicBezTo>
                  <a:cubicBezTo>
                    <a:pt x="4421" y="5961"/>
                    <a:pt x="4493" y="6025"/>
                    <a:pt x="4549" y="6097"/>
                  </a:cubicBezTo>
                  <a:cubicBezTo>
                    <a:pt x="4549" y="6089"/>
                    <a:pt x="4565" y="6073"/>
                    <a:pt x="4565" y="6073"/>
                  </a:cubicBezTo>
                  <a:cubicBezTo>
                    <a:pt x="4727" y="5837"/>
                    <a:pt x="4995" y="5707"/>
                    <a:pt x="5268" y="5707"/>
                  </a:cubicBezTo>
                  <a:cubicBezTo>
                    <a:pt x="5439" y="5707"/>
                    <a:pt x="5612" y="5758"/>
                    <a:pt x="5762" y="5865"/>
                  </a:cubicBezTo>
                  <a:cubicBezTo>
                    <a:pt x="5778" y="5873"/>
                    <a:pt x="5786" y="5897"/>
                    <a:pt x="5810" y="5905"/>
                  </a:cubicBezTo>
                  <a:cubicBezTo>
                    <a:pt x="5874" y="5849"/>
                    <a:pt x="5961" y="5786"/>
                    <a:pt x="6041" y="5738"/>
                  </a:cubicBezTo>
                  <a:cubicBezTo>
                    <a:pt x="6001" y="5706"/>
                    <a:pt x="5961" y="5666"/>
                    <a:pt x="5922" y="5634"/>
                  </a:cubicBezTo>
                  <a:cubicBezTo>
                    <a:pt x="5738" y="5498"/>
                    <a:pt x="5507" y="5427"/>
                    <a:pt x="5283" y="5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4022283" y="0"/>
            <a:ext cx="1099434" cy="5155828"/>
            <a:chOff x="4022283" y="0"/>
            <a:chExt cx="1099434" cy="5155828"/>
          </a:xfrm>
        </p:grpSpPr>
        <p:sp>
          <p:nvSpPr>
            <p:cNvPr id="106" name="Google Shape;106;p13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1630050" y="3175950"/>
            <a:ext cx="588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1630050" y="1435650"/>
            <a:ext cx="58839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11" name="Google Shape;111;p14"/>
          <p:cNvGrpSpPr/>
          <p:nvPr/>
        </p:nvGrpSpPr>
        <p:grpSpPr>
          <a:xfrm>
            <a:off x="-1" y="0"/>
            <a:ext cx="9131320" cy="5155828"/>
            <a:chOff x="-1" y="0"/>
            <a:chExt cx="9131320" cy="5155828"/>
          </a:xfrm>
        </p:grpSpPr>
        <p:sp>
          <p:nvSpPr>
            <p:cNvPr id="112" name="Google Shape;112;p14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3165850" y="2302850"/>
            <a:ext cx="28122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title" idx="2" hasCustomPrompt="1"/>
          </p:nvPr>
        </p:nvSpPr>
        <p:spPr>
          <a:xfrm>
            <a:off x="3863500" y="1308150"/>
            <a:ext cx="1416900" cy="1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1"/>
          </p:nvPr>
        </p:nvSpPr>
        <p:spPr>
          <a:xfrm>
            <a:off x="3165850" y="3087750"/>
            <a:ext cx="2812200" cy="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0" name="Google Shape;120;p15"/>
          <p:cNvGrpSpPr/>
          <p:nvPr/>
        </p:nvGrpSpPr>
        <p:grpSpPr>
          <a:xfrm>
            <a:off x="-1" y="0"/>
            <a:ext cx="9131320" cy="5155828"/>
            <a:chOff x="-1" y="0"/>
            <a:chExt cx="9131320" cy="5155828"/>
          </a:xfrm>
        </p:grpSpPr>
        <p:sp>
          <p:nvSpPr>
            <p:cNvPr id="121" name="Google Shape;121;p15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16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128" name="Google Shape;128;p16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3143359" y="4654013"/>
            <a:ext cx="2857274" cy="379035"/>
            <a:chOff x="3143359" y="4609465"/>
            <a:chExt cx="2857274" cy="379035"/>
          </a:xfrm>
        </p:grpSpPr>
        <p:grpSp>
          <p:nvGrpSpPr>
            <p:cNvPr id="131" name="Google Shape;131;p16"/>
            <p:cNvGrpSpPr/>
            <p:nvPr/>
          </p:nvGrpSpPr>
          <p:grpSpPr>
            <a:xfrm>
              <a:off x="3143359" y="4609465"/>
              <a:ext cx="1767569" cy="379035"/>
              <a:chOff x="5709997" y="2299165"/>
              <a:chExt cx="1767569" cy="379035"/>
            </a:xfrm>
          </p:grpSpPr>
          <p:sp>
            <p:nvSpPr>
              <p:cNvPr id="132" name="Google Shape;132;p16"/>
              <p:cNvSpPr/>
              <p:nvPr/>
            </p:nvSpPr>
            <p:spPr>
              <a:xfrm>
                <a:off x="6786449" y="2299165"/>
                <a:ext cx="691116" cy="379035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6097" extrusionOk="0">
                    <a:moveTo>
                      <a:pt x="5786" y="1"/>
                    </a:moveTo>
                    <a:cubicBezTo>
                      <a:pt x="4812" y="1"/>
                      <a:pt x="3855" y="455"/>
                      <a:pt x="3249" y="1317"/>
                    </a:cubicBezTo>
                    <a:cubicBezTo>
                      <a:pt x="3185" y="1405"/>
                      <a:pt x="3129" y="1501"/>
                      <a:pt x="3073" y="1588"/>
                    </a:cubicBezTo>
                    <a:cubicBezTo>
                      <a:pt x="3177" y="1596"/>
                      <a:pt x="3272" y="1620"/>
                      <a:pt x="3376" y="1636"/>
                    </a:cubicBezTo>
                    <a:cubicBezTo>
                      <a:pt x="3416" y="1596"/>
                      <a:pt x="3456" y="1541"/>
                      <a:pt x="3488" y="1485"/>
                    </a:cubicBezTo>
                    <a:cubicBezTo>
                      <a:pt x="4034" y="708"/>
                      <a:pt x="4910" y="288"/>
                      <a:pt x="5799" y="288"/>
                    </a:cubicBezTo>
                    <a:cubicBezTo>
                      <a:pt x="6353" y="288"/>
                      <a:pt x="6911" y="451"/>
                      <a:pt x="7398" y="791"/>
                    </a:cubicBezTo>
                    <a:cubicBezTo>
                      <a:pt x="7741" y="1030"/>
                      <a:pt x="8020" y="1341"/>
                      <a:pt x="8220" y="1700"/>
                    </a:cubicBezTo>
                    <a:lnTo>
                      <a:pt x="8539" y="1700"/>
                    </a:lnTo>
                    <a:cubicBezTo>
                      <a:pt x="8323" y="1253"/>
                      <a:pt x="7980" y="854"/>
                      <a:pt x="7557" y="559"/>
                    </a:cubicBezTo>
                    <a:cubicBezTo>
                      <a:pt x="7015" y="176"/>
                      <a:pt x="6400" y="1"/>
                      <a:pt x="5786" y="1"/>
                    </a:cubicBezTo>
                    <a:close/>
                    <a:moveTo>
                      <a:pt x="5786" y="384"/>
                    </a:moveTo>
                    <a:cubicBezTo>
                      <a:pt x="4940" y="384"/>
                      <a:pt x="4102" y="791"/>
                      <a:pt x="3576" y="1541"/>
                    </a:cubicBezTo>
                    <a:cubicBezTo>
                      <a:pt x="3544" y="1573"/>
                      <a:pt x="3520" y="1628"/>
                      <a:pt x="3496" y="1668"/>
                    </a:cubicBezTo>
                    <a:cubicBezTo>
                      <a:pt x="3584" y="1700"/>
                      <a:pt x="3679" y="1724"/>
                      <a:pt x="3775" y="1756"/>
                    </a:cubicBezTo>
                    <a:cubicBezTo>
                      <a:pt x="3783" y="1740"/>
                      <a:pt x="3791" y="1724"/>
                      <a:pt x="3807" y="1708"/>
                    </a:cubicBezTo>
                    <a:cubicBezTo>
                      <a:pt x="4277" y="1032"/>
                      <a:pt x="5028" y="672"/>
                      <a:pt x="5790" y="672"/>
                    </a:cubicBezTo>
                    <a:cubicBezTo>
                      <a:pt x="6269" y="672"/>
                      <a:pt x="6752" y="814"/>
                      <a:pt x="7174" y="1110"/>
                    </a:cubicBezTo>
                    <a:cubicBezTo>
                      <a:pt x="7438" y="1285"/>
                      <a:pt x="7645" y="1509"/>
                      <a:pt x="7805" y="1748"/>
                    </a:cubicBezTo>
                    <a:cubicBezTo>
                      <a:pt x="7916" y="1724"/>
                      <a:pt x="8012" y="1716"/>
                      <a:pt x="8100" y="1700"/>
                    </a:cubicBezTo>
                    <a:cubicBezTo>
                      <a:pt x="7908" y="1381"/>
                      <a:pt x="7653" y="1086"/>
                      <a:pt x="7334" y="870"/>
                    </a:cubicBezTo>
                    <a:cubicBezTo>
                      <a:pt x="6863" y="543"/>
                      <a:pt x="6329" y="384"/>
                      <a:pt x="5786" y="384"/>
                    </a:cubicBezTo>
                    <a:close/>
                    <a:moveTo>
                      <a:pt x="5802" y="791"/>
                    </a:moveTo>
                    <a:cubicBezTo>
                      <a:pt x="5068" y="791"/>
                      <a:pt x="4350" y="1142"/>
                      <a:pt x="3903" y="1780"/>
                    </a:cubicBezTo>
                    <a:cubicBezTo>
                      <a:pt x="3895" y="1788"/>
                      <a:pt x="3895" y="1796"/>
                      <a:pt x="3887" y="1804"/>
                    </a:cubicBezTo>
                    <a:cubicBezTo>
                      <a:pt x="3975" y="1844"/>
                      <a:pt x="4062" y="1876"/>
                      <a:pt x="4142" y="1924"/>
                    </a:cubicBezTo>
                    <a:cubicBezTo>
                      <a:pt x="4453" y="1485"/>
                      <a:pt x="4908" y="1197"/>
                      <a:pt x="5443" y="1110"/>
                    </a:cubicBezTo>
                    <a:cubicBezTo>
                      <a:pt x="5564" y="1090"/>
                      <a:pt x="5685" y="1080"/>
                      <a:pt x="5805" y="1080"/>
                    </a:cubicBezTo>
                    <a:cubicBezTo>
                      <a:pt x="6217" y="1080"/>
                      <a:pt x="6619" y="1198"/>
                      <a:pt x="6959" y="1445"/>
                    </a:cubicBezTo>
                    <a:cubicBezTo>
                      <a:pt x="7126" y="1565"/>
                      <a:pt x="7278" y="1708"/>
                      <a:pt x="7398" y="1868"/>
                    </a:cubicBezTo>
                    <a:cubicBezTo>
                      <a:pt x="7494" y="1820"/>
                      <a:pt x="7581" y="1796"/>
                      <a:pt x="7685" y="1780"/>
                    </a:cubicBezTo>
                    <a:cubicBezTo>
                      <a:pt x="7533" y="1557"/>
                      <a:pt x="7342" y="1365"/>
                      <a:pt x="7119" y="1205"/>
                    </a:cubicBezTo>
                    <a:cubicBezTo>
                      <a:pt x="6720" y="926"/>
                      <a:pt x="6249" y="791"/>
                      <a:pt x="5802" y="791"/>
                    </a:cubicBezTo>
                    <a:close/>
                    <a:moveTo>
                      <a:pt x="5786" y="1166"/>
                    </a:moveTo>
                    <a:cubicBezTo>
                      <a:pt x="5682" y="1166"/>
                      <a:pt x="5563" y="1174"/>
                      <a:pt x="5451" y="1197"/>
                    </a:cubicBezTo>
                    <a:cubicBezTo>
                      <a:pt x="4948" y="1285"/>
                      <a:pt x="4517" y="1557"/>
                      <a:pt x="4230" y="1964"/>
                    </a:cubicBezTo>
                    <a:cubicBezTo>
                      <a:pt x="4310" y="2019"/>
                      <a:pt x="4390" y="2059"/>
                      <a:pt x="4469" y="2115"/>
                    </a:cubicBezTo>
                    <a:cubicBezTo>
                      <a:pt x="4793" y="1685"/>
                      <a:pt x="5286" y="1457"/>
                      <a:pt x="5786" y="1457"/>
                    </a:cubicBezTo>
                    <a:cubicBezTo>
                      <a:pt x="6112" y="1457"/>
                      <a:pt x="6441" y="1554"/>
                      <a:pt x="6728" y="1756"/>
                    </a:cubicBezTo>
                    <a:cubicBezTo>
                      <a:pt x="6823" y="1828"/>
                      <a:pt x="6927" y="1916"/>
                      <a:pt x="7007" y="2003"/>
                    </a:cubicBezTo>
                    <a:cubicBezTo>
                      <a:pt x="7103" y="1956"/>
                      <a:pt x="7198" y="1916"/>
                      <a:pt x="7286" y="1884"/>
                    </a:cubicBezTo>
                    <a:cubicBezTo>
                      <a:pt x="7174" y="1748"/>
                      <a:pt x="7047" y="1628"/>
                      <a:pt x="6887" y="1517"/>
                    </a:cubicBezTo>
                    <a:cubicBezTo>
                      <a:pt x="6560" y="1285"/>
                      <a:pt x="6177" y="1166"/>
                      <a:pt x="5786" y="1166"/>
                    </a:cubicBezTo>
                    <a:close/>
                    <a:moveTo>
                      <a:pt x="5802" y="1557"/>
                    </a:moveTo>
                    <a:cubicBezTo>
                      <a:pt x="5331" y="1557"/>
                      <a:pt x="4868" y="1764"/>
                      <a:pt x="4573" y="2163"/>
                    </a:cubicBezTo>
                    <a:cubicBezTo>
                      <a:pt x="4653" y="2227"/>
                      <a:pt x="4717" y="2275"/>
                      <a:pt x="4789" y="2339"/>
                    </a:cubicBezTo>
                    <a:cubicBezTo>
                      <a:pt x="5031" y="2009"/>
                      <a:pt x="5409" y="1832"/>
                      <a:pt x="5792" y="1832"/>
                    </a:cubicBezTo>
                    <a:cubicBezTo>
                      <a:pt x="6039" y="1832"/>
                      <a:pt x="6288" y="1906"/>
                      <a:pt x="6504" y="2059"/>
                    </a:cubicBezTo>
                    <a:lnTo>
                      <a:pt x="6656" y="2179"/>
                    </a:lnTo>
                    <a:cubicBezTo>
                      <a:pt x="6736" y="2147"/>
                      <a:pt x="6823" y="2099"/>
                      <a:pt x="6919" y="2043"/>
                    </a:cubicBezTo>
                    <a:cubicBezTo>
                      <a:pt x="6847" y="1964"/>
                      <a:pt x="6767" y="1900"/>
                      <a:pt x="6680" y="1836"/>
                    </a:cubicBezTo>
                    <a:cubicBezTo>
                      <a:pt x="6408" y="1644"/>
                      <a:pt x="6105" y="1557"/>
                      <a:pt x="5802" y="1557"/>
                    </a:cubicBezTo>
                    <a:close/>
                    <a:moveTo>
                      <a:pt x="5786" y="1956"/>
                    </a:moveTo>
                    <a:cubicBezTo>
                      <a:pt x="5443" y="1956"/>
                      <a:pt x="5092" y="2115"/>
                      <a:pt x="4860" y="2426"/>
                    </a:cubicBezTo>
                    <a:cubicBezTo>
                      <a:pt x="4932" y="2498"/>
                      <a:pt x="5004" y="2554"/>
                      <a:pt x="5060" y="2626"/>
                    </a:cubicBezTo>
                    <a:cubicBezTo>
                      <a:pt x="5060" y="2618"/>
                      <a:pt x="5068" y="2602"/>
                      <a:pt x="5068" y="2602"/>
                    </a:cubicBezTo>
                    <a:cubicBezTo>
                      <a:pt x="5203" y="2418"/>
                      <a:pt x="5403" y="2283"/>
                      <a:pt x="5626" y="2243"/>
                    </a:cubicBezTo>
                    <a:cubicBezTo>
                      <a:pt x="5676" y="2234"/>
                      <a:pt x="5725" y="2230"/>
                      <a:pt x="5774" y="2230"/>
                    </a:cubicBezTo>
                    <a:cubicBezTo>
                      <a:pt x="5955" y="2230"/>
                      <a:pt x="6128" y="2286"/>
                      <a:pt x="6273" y="2386"/>
                    </a:cubicBezTo>
                    <a:cubicBezTo>
                      <a:pt x="6297" y="2394"/>
                      <a:pt x="6305" y="2418"/>
                      <a:pt x="6329" y="2426"/>
                    </a:cubicBezTo>
                    <a:cubicBezTo>
                      <a:pt x="6392" y="2362"/>
                      <a:pt x="6472" y="2307"/>
                      <a:pt x="6560" y="2259"/>
                    </a:cubicBezTo>
                    <a:cubicBezTo>
                      <a:pt x="6512" y="2227"/>
                      <a:pt x="6472" y="2187"/>
                      <a:pt x="6440" y="2155"/>
                    </a:cubicBezTo>
                    <a:cubicBezTo>
                      <a:pt x="6249" y="2019"/>
                      <a:pt x="6017" y="1956"/>
                      <a:pt x="5786" y="1956"/>
                    </a:cubicBezTo>
                    <a:close/>
                    <a:moveTo>
                      <a:pt x="2706" y="1684"/>
                    </a:moveTo>
                    <a:cubicBezTo>
                      <a:pt x="1732" y="1684"/>
                      <a:pt x="775" y="2147"/>
                      <a:pt x="176" y="3001"/>
                    </a:cubicBezTo>
                    <a:cubicBezTo>
                      <a:pt x="113" y="3097"/>
                      <a:pt x="57" y="3184"/>
                      <a:pt x="1" y="3272"/>
                    </a:cubicBezTo>
                    <a:cubicBezTo>
                      <a:pt x="105" y="3280"/>
                      <a:pt x="200" y="3304"/>
                      <a:pt x="304" y="3320"/>
                    </a:cubicBezTo>
                    <a:cubicBezTo>
                      <a:pt x="336" y="3272"/>
                      <a:pt x="376" y="3216"/>
                      <a:pt x="400" y="3160"/>
                    </a:cubicBezTo>
                    <a:cubicBezTo>
                      <a:pt x="939" y="2385"/>
                      <a:pt x="1810" y="1969"/>
                      <a:pt x="2698" y="1969"/>
                    </a:cubicBezTo>
                    <a:cubicBezTo>
                      <a:pt x="3255" y="1969"/>
                      <a:pt x="3818" y="2133"/>
                      <a:pt x="4310" y="2474"/>
                    </a:cubicBezTo>
                    <a:cubicBezTo>
                      <a:pt x="4661" y="2722"/>
                      <a:pt x="4940" y="3033"/>
                      <a:pt x="5140" y="3384"/>
                    </a:cubicBezTo>
                    <a:lnTo>
                      <a:pt x="5459" y="3384"/>
                    </a:lnTo>
                    <a:cubicBezTo>
                      <a:pt x="5243" y="2945"/>
                      <a:pt x="4900" y="2546"/>
                      <a:pt x="4469" y="2243"/>
                    </a:cubicBezTo>
                    <a:cubicBezTo>
                      <a:pt x="3935" y="1868"/>
                      <a:pt x="3312" y="1684"/>
                      <a:pt x="2706" y="1684"/>
                    </a:cubicBezTo>
                    <a:close/>
                    <a:moveTo>
                      <a:pt x="2706" y="2075"/>
                    </a:moveTo>
                    <a:cubicBezTo>
                      <a:pt x="1852" y="2075"/>
                      <a:pt x="1014" y="2474"/>
                      <a:pt x="496" y="3232"/>
                    </a:cubicBezTo>
                    <a:cubicBezTo>
                      <a:pt x="464" y="3272"/>
                      <a:pt x="432" y="3312"/>
                      <a:pt x="416" y="3360"/>
                    </a:cubicBezTo>
                    <a:cubicBezTo>
                      <a:pt x="504" y="3384"/>
                      <a:pt x="599" y="3416"/>
                      <a:pt x="695" y="3456"/>
                    </a:cubicBezTo>
                    <a:cubicBezTo>
                      <a:pt x="703" y="3432"/>
                      <a:pt x="711" y="3424"/>
                      <a:pt x="719" y="3400"/>
                    </a:cubicBezTo>
                    <a:cubicBezTo>
                      <a:pt x="1094" y="2857"/>
                      <a:pt x="1637" y="2506"/>
                      <a:pt x="2275" y="2394"/>
                    </a:cubicBezTo>
                    <a:cubicBezTo>
                      <a:pt x="2417" y="2370"/>
                      <a:pt x="2558" y="2357"/>
                      <a:pt x="2699" y="2357"/>
                    </a:cubicBezTo>
                    <a:cubicBezTo>
                      <a:pt x="3191" y="2357"/>
                      <a:pt x="3670" y="2508"/>
                      <a:pt x="4086" y="2793"/>
                    </a:cubicBezTo>
                    <a:cubicBezTo>
                      <a:pt x="4334" y="2977"/>
                      <a:pt x="4541" y="3184"/>
                      <a:pt x="4709" y="3432"/>
                    </a:cubicBezTo>
                    <a:lnTo>
                      <a:pt x="4725" y="3432"/>
                    </a:lnTo>
                    <a:cubicBezTo>
                      <a:pt x="4820" y="3416"/>
                      <a:pt x="4924" y="3400"/>
                      <a:pt x="5020" y="3392"/>
                    </a:cubicBezTo>
                    <a:cubicBezTo>
                      <a:pt x="4828" y="3073"/>
                      <a:pt x="4573" y="2793"/>
                      <a:pt x="4254" y="2562"/>
                    </a:cubicBezTo>
                    <a:cubicBezTo>
                      <a:pt x="3783" y="2235"/>
                      <a:pt x="3249" y="2075"/>
                      <a:pt x="2706" y="2075"/>
                    </a:cubicBezTo>
                    <a:close/>
                    <a:moveTo>
                      <a:pt x="8371" y="1804"/>
                    </a:moveTo>
                    <a:cubicBezTo>
                      <a:pt x="8196" y="1804"/>
                      <a:pt x="8004" y="1828"/>
                      <a:pt x="7821" y="1860"/>
                    </a:cubicBezTo>
                    <a:cubicBezTo>
                      <a:pt x="7007" y="1995"/>
                      <a:pt x="6297" y="2458"/>
                      <a:pt x="5826" y="3136"/>
                    </a:cubicBezTo>
                    <a:cubicBezTo>
                      <a:pt x="5770" y="3224"/>
                      <a:pt x="5706" y="3312"/>
                      <a:pt x="5658" y="3400"/>
                    </a:cubicBezTo>
                    <a:cubicBezTo>
                      <a:pt x="5762" y="3416"/>
                      <a:pt x="5858" y="3432"/>
                      <a:pt x="5961" y="3456"/>
                    </a:cubicBezTo>
                    <a:cubicBezTo>
                      <a:pt x="5985" y="3400"/>
                      <a:pt x="6025" y="3344"/>
                      <a:pt x="6057" y="3296"/>
                    </a:cubicBezTo>
                    <a:cubicBezTo>
                      <a:pt x="6488" y="2674"/>
                      <a:pt x="7134" y="2267"/>
                      <a:pt x="7877" y="2139"/>
                    </a:cubicBezTo>
                    <a:cubicBezTo>
                      <a:pt x="8047" y="2108"/>
                      <a:pt x="8218" y="2092"/>
                      <a:pt x="8388" y="2092"/>
                    </a:cubicBezTo>
                    <a:cubicBezTo>
                      <a:pt x="8951" y="2092"/>
                      <a:pt x="9501" y="2263"/>
                      <a:pt x="9967" y="2594"/>
                    </a:cubicBezTo>
                    <a:cubicBezTo>
                      <a:pt x="10318" y="2841"/>
                      <a:pt x="10598" y="3152"/>
                      <a:pt x="10797" y="3504"/>
                    </a:cubicBezTo>
                    <a:lnTo>
                      <a:pt x="11116" y="3504"/>
                    </a:lnTo>
                    <a:cubicBezTo>
                      <a:pt x="10909" y="3057"/>
                      <a:pt x="10566" y="2666"/>
                      <a:pt x="10135" y="2362"/>
                    </a:cubicBezTo>
                    <a:cubicBezTo>
                      <a:pt x="9608" y="1995"/>
                      <a:pt x="9002" y="1804"/>
                      <a:pt x="8371" y="1804"/>
                    </a:cubicBezTo>
                    <a:close/>
                    <a:moveTo>
                      <a:pt x="8371" y="2195"/>
                    </a:moveTo>
                    <a:cubicBezTo>
                      <a:pt x="8212" y="2195"/>
                      <a:pt x="8052" y="2203"/>
                      <a:pt x="7893" y="2235"/>
                    </a:cubicBezTo>
                    <a:cubicBezTo>
                      <a:pt x="7182" y="2362"/>
                      <a:pt x="6568" y="2753"/>
                      <a:pt x="6145" y="3352"/>
                    </a:cubicBezTo>
                    <a:cubicBezTo>
                      <a:pt x="6113" y="3392"/>
                      <a:pt x="6089" y="3432"/>
                      <a:pt x="6065" y="3480"/>
                    </a:cubicBezTo>
                    <a:cubicBezTo>
                      <a:pt x="6161" y="3504"/>
                      <a:pt x="6257" y="3535"/>
                      <a:pt x="6345" y="3575"/>
                    </a:cubicBezTo>
                    <a:cubicBezTo>
                      <a:pt x="6360" y="3551"/>
                      <a:pt x="6368" y="3543"/>
                      <a:pt x="6376" y="3519"/>
                    </a:cubicBezTo>
                    <a:cubicBezTo>
                      <a:pt x="6848" y="2847"/>
                      <a:pt x="7600" y="2485"/>
                      <a:pt x="8366" y="2485"/>
                    </a:cubicBezTo>
                    <a:cubicBezTo>
                      <a:pt x="8845" y="2485"/>
                      <a:pt x="9328" y="2626"/>
                      <a:pt x="9752" y="2921"/>
                    </a:cubicBezTo>
                    <a:cubicBezTo>
                      <a:pt x="9999" y="3105"/>
                      <a:pt x="10207" y="3312"/>
                      <a:pt x="10374" y="3559"/>
                    </a:cubicBezTo>
                    <a:cubicBezTo>
                      <a:pt x="10478" y="3543"/>
                      <a:pt x="10574" y="3535"/>
                      <a:pt x="10685" y="3519"/>
                    </a:cubicBezTo>
                    <a:cubicBezTo>
                      <a:pt x="10494" y="3192"/>
                      <a:pt x="10238" y="2905"/>
                      <a:pt x="9919" y="2682"/>
                    </a:cubicBezTo>
                    <a:cubicBezTo>
                      <a:pt x="9456" y="2362"/>
                      <a:pt x="8922" y="2195"/>
                      <a:pt x="8371" y="2195"/>
                    </a:cubicBezTo>
                    <a:close/>
                    <a:moveTo>
                      <a:pt x="2706" y="2466"/>
                    </a:moveTo>
                    <a:cubicBezTo>
                      <a:pt x="2570" y="2466"/>
                      <a:pt x="2435" y="2474"/>
                      <a:pt x="2299" y="2506"/>
                    </a:cubicBezTo>
                    <a:cubicBezTo>
                      <a:pt x="1693" y="2618"/>
                      <a:pt x="1158" y="2953"/>
                      <a:pt x="799" y="3464"/>
                    </a:cubicBezTo>
                    <a:cubicBezTo>
                      <a:pt x="791" y="3472"/>
                      <a:pt x="791" y="3480"/>
                      <a:pt x="783" y="3496"/>
                    </a:cubicBezTo>
                    <a:cubicBezTo>
                      <a:pt x="871" y="3535"/>
                      <a:pt x="958" y="3559"/>
                      <a:pt x="1038" y="3615"/>
                    </a:cubicBezTo>
                    <a:cubicBezTo>
                      <a:pt x="1357" y="3160"/>
                      <a:pt x="1820" y="2865"/>
                      <a:pt x="2347" y="2769"/>
                    </a:cubicBezTo>
                    <a:cubicBezTo>
                      <a:pt x="2466" y="2750"/>
                      <a:pt x="2584" y="2741"/>
                      <a:pt x="2701" y="2741"/>
                    </a:cubicBezTo>
                    <a:cubicBezTo>
                      <a:pt x="3119" y="2741"/>
                      <a:pt x="3520" y="2863"/>
                      <a:pt x="3863" y="3113"/>
                    </a:cubicBezTo>
                    <a:cubicBezTo>
                      <a:pt x="4030" y="3232"/>
                      <a:pt x="4182" y="3368"/>
                      <a:pt x="4302" y="3527"/>
                    </a:cubicBezTo>
                    <a:cubicBezTo>
                      <a:pt x="4406" y="3504"/>
                      <a:pt x="4493" y="3472"/>
                      <a:pt x="4589" y="3448"/>
                    </a:cubicBezTo>
                    <a:cubicBezTo>
                      <a:pt x="4445" y="3232"/>
                      <a:pt x="4246" y="3041"/>
                      <a:pt x="4023" y="2881"/>
                    </a:cubicBezTo>
                    <a:cubicBezTo>
                      <a:pt x="3632" y="2602"/>
                      <a:pt x="3177" y="2466"/>
                      <a:pt x="2706" y="2466"/>
                    </a:cubicBezTo>
                    <a:close/>
                    <a:moveTo>
                      <a:pt x="8371" y="2586"/>
                    </a:moveTo>
                    <a:cubicBezTo>
                      <a:pt x="7645" y="2586"/>
                      <a:pt x="6927" y="2937"/>
                      <a:pt x="6480" y="3575"/>
                    </a:cubicBezTo>
                    <a:cubicBezTo>
                      <a:pt x="6464" y="3583"/>
                      <a:pt x="6464" y="3591"/>
                      <a:pt x="6456" y="3599"/>
                    </a:cubicBezTo>
                    <a:cubicBezTo>
                      <a:pt x="6544" y="3639"/>
                      <a:pt x="6640" y="3671"/>
                      <a:pt x="6720" y="3719"/>
                    </a:cubicBezTo>
                    <a:cubicBezTo>
                      <a:pt x="7023" y="3280"/>
                      <a:pt x="7486" y="2993"/>
                      <a:pt x="8012" y="2905"/>
                    </a:cubicBezTo>
                    <a:cubicBezTo>
                      <a:pt x="8135" y="2885"/>
                      <a:pt x="8257" y="2875"/>
                      <a:pt x="8378" y="2875"/>
                    </a:cubicBezTo>
                    <a:cubicBezTo>
                      <a:pt x="8792" y="2875"/>
                      <a:pt x="9189" y="2993"/>
                      <a:pt x="9528" y="3240"/>
                    </a:cubicBezTo>
                    <a:cubicBezTo>
                      <a:pt x="9696" y="3360"/>
                      <a:pt x="9847" y="3504"/>
                      <a:pt x="9967" y="3663"/>
                    </a:cubicBezTo>
                    <a:cubicBezTo>
                      <a:pt x="10071" y="3631"/>
                      <a:pt x="10159" y="3599"/>
                      <a:pt x="10254" y="3583"/>
                    </a:cubicBezTo>
                    <a:cubicBezTo>
                      <a:pt x="10119" y="3352"/>
                      <a:pt x="9919" y="3160"/>
                      <a:pt x="9688" y="3001"/>
                    </a:cubicBezTo>
                    <a:cubicBezTo>
                      <a:pt x="9289" y="2722"/>
                      <a:pt x="8818" y="2586"/>
                      <a:pt x="8371" y="2586"/>
                    </a:cubicBezTo>
                    <a:close/>
                    <a:moveTo>
                      <a:pt x="2706" y="2857"/>
                    </a:moveTo>
                    <a:cubicBezTo>
                      <a:pt x="2594" y="2857"/>
                      <a:pt x="2475" y="2865"/>
                      <a:pt x="2371" y="2881"/>
                    </a:cubicBezTo>
                    <a:cubicBezTo>
                      <a:pt x="1868" y="2977"/>
                      <a:pt x="1437" y="3240"/>
                      <a:pt x="1150" y="3655"/>
                    </a:cubicBezTo>
                    <a:cubicBezTo>
                      <a:pt x="1230" y="3703"/>
                      <a:pt x="1310" y="3743"/>
                      <a:pt x="1389" y="3799"/>
                    </a:cubicBezTo>
                    <a:cubicBezTo>
                      <a:pt x="1704" y="3363"/>
                      <a:pt x="2197" y="3133"/>
                      <a:pt x="2700" y="3133"/>
                    </a:cubicBezTo>
                    <a:cubicBezTo>
                      <a:pt x="3027" y="3133"/>
                      <a:pt x="3358" y="3231"/>
                      <a:pt x="3647" y="3432"/>
                    </a:cubicBezTo>
                    <a:cubicBezTo>
                      <a:pt x="3743" y="3504"/>
                      <a:pt x="3847" y="3591"/>
                      <a:pt x="3927" y="3679"/>
                    </a:cubicBezTo>
                    <a:cubicBezTo>
                      <a:pt x="4015" y="3639"/>
                      <a:pt x="4102" y="3599"/>
                      <a:pt x="4206" y="3575"/>
                    </a:cubicBezTo>
                    <a:cubicBezTo>
                      <a:pt x="4094" y="3432"/>
                      <a:pt x="3951" y="3312"/>
                      <a:pt x="3807" y="3200"/>
                    </a:cubicBezTo>
                    <a:cubicBezTo>
                      <a:pt x="3472" y="2977"/>
                      <a:pt x="3097" y="2857"/>
                      <a:pt x="2706" y="2857"/>
                    </a:cubicBezTo>
                    <a:close/>
                    <a:moveTo>
                      <a:pt x="8371" y="2969"/>
                    </a:moveTo>
                    <a:cubicBezTo>
                      <a:pt x="7773" y="2969"/>
                      <a:pt x="7182" y="3256"/>
                      <a:pt x="6815" y="3767"/>
                    </a:cubicBezTo>
                    <a:lnTo>
                      <a:pt x="7055" y="3918"/>
                    </a:lnTo>
                    <a:cubicBezTo>
                      <a:pt x="7302" y="3583"/>
                      <a:pt x="7661" y="3360"/>
                      <a:pt x="8084" y="3280"/>
                    </a:cubicBezTo>
                    <a:cubicBezTo>
                      <a:pt x="8180" y="3262"/>
                      <a:pt x="8276" y="3254"/>
                      <a:pt x="8372" y="3254"/>
                    </a:cubicBezTo>
                    <a:cubicBezTo>
                      <a:pt x="8706" y="3254"/>
                      <a:pt x="9034" y="3359"/>
                      <a:pt x="9313" y="3551"/>
                    </a:cubicBezTo>
                    <a:cubicBezTo>
                      <a:pt x="9417" y="3623"/>
                      <a:pt x="9512" y="3711"/>
                      <a:pt x="9592" y="3799"/>
                    </a:cubicBezTo>
                    <a:cubicBezTo>
                      <a:pt x="9680" y="3759"/>
                      <a:pt x="9768" y="3719"/>
                      <a:pt x="9871" y="3687"/>
                    </a:cubicBezTo>
                    <a:cubicBezTo>
                      <a:pt x="9760" y="3551"/>
                      <a:pt x="9616" y="3424"/>
                      <a:pt x="9472" y="3320"/>
                    </a:cubicBezTo>
                    <a:cubicBezTo>
                      <a:pt x="9129" y="3089"/>
                      <a:pt x="8754" y="2969"/>
                      <a:pt x="8371" y="2969"/>
                    </a:cubicBezTo>
                    <a:close/>
                    <a:moveTo>
                      <a:pt x="2698" y="3232"/>
                    </a:moveTo>
                    <a:cubicBezTo>
                      <a:pt x="2610" y="3232"/>
                      <a:pt x="2514" y="3240"/>
                      <a:pt x="2427" y="3248"/>
                    </a:cubicBezTo>
                    <a:cubicBezTo>
                      <a:pt x="2036" y="3320"/>
                      <a:pt x="1701" y="3527"/>
                      <a:pt x="1469" y="3839"/>
                    </a:cubicBezTo>
                    <a:cubicBezTo>
                      <a:pt x="1549" y="3903"/>
                      <a:pt x="1621" y="3950"/>
                      <a:pt x="1693" y="4006"/>
                    </a:cubicBezTo>
                    <a:cubicBezTo>
                      <a:pt x="1937" y="3690"/>
                      <a:pt x="2311" y="3520"/>
                      <a:pt x="2691" y="3520"/>
                    </a:cubicBezTo>
                    <a:cubicBezTo>
                      <a:pt x="2942" y="3520"/>
                      <a:pt x="3196" y="3595"/>
                      <a:pt x="3416" y="3751"/>
                    </a:cubicBezTo>
                    <a:lnTo>
                      <a:pt x="3568" y="3871"/>
                    </a:lnTo>
                    <a:cubicBezTo>
                      <a:pt x="3647" y="3823"/>
                      <a:pt x="3735" y="3767"/>
                      <a:pt x="3815" y="3719"/>
                    </a:cubicBezTo>
                    <a:cubicBezTo>
                      <a:pt x="3743" y="3639"/>
                      <a:pt x="3663" y="3567"/>
                      <a:pt x="3576" y="3512"/>
                    </a:cubicBezTo>
                    <a:cubicBezTo>
                      <a:pt x="3312" y="3328"/>
                      <a:pt x="3009" y="3232"/>
                      <a:pt x="2698" y="3232"/>
                    </a:cubicBezTo>
                    <a:close/>
                    <a:moveTo>
                      <a:pt x="8371" y="3360"/>
                    </a:moveTo>
                    <a:cubicBezTo>
                      <a:pt x="8284" y="3360"/>
                      <a:pt x="8196" y="3368"/>
                      <a:pt x="8100" y="3384"/>
                    </a:cubicBezTo>
                    <a:cubicBezTo>
                      <a:pt x="7717" y="3448"/>
                      <a:pt x="7374" y="3663"/>
                      <a:pt x="7142" y="3966"/>
                    </a:cubicBezTo>
                    <a:cubicBezTo>
                      <a:pt x="7222" y="4030"/>
                      <a:pt x="7294" y="4078"/>
                      <a:pt x="7366" y="4142"/>
                    </a:cubicBezTo>
                    <a:cubicBezTo>
                      <a:pt x="7557" y="3879"/>
                      <a:pt x="7837" y="3711"/>
                      <a:pt x="8156" y="3647"/>
                    </a:cubicBezTo>
                    <a:cubicBezTo>
                      <a:pt x="8227" y="3635"/>
                      <a:pt x="8299" y="3629"/>
                      <a:pt x="8370" y="3629"/>
                    </a:cubicBezTo>
                    <a:cubicBezTo>
                      <a:pt x="8624" y="3629"/>
                      <a:pt x="8871" y="3707"/>
                      <a:pt x="9089" y="3863"/>
                    </a:cubicBezTo>
                    <a:cubicBezTo>
                      <a:pt x="9137" y="3903"/>
                      <a:pt x="9193" y="3942"/>
                      <a:pt x="9241" y="3990"/>
                    </a:cubicBezTo>
                    <a:cubicBezTo>
                      <a:pt x="9321" y="3942"/>
                      <a:pt x="9409" y="3887"/>
                      <a:pt x="9496" y="3847"/>
                    </a:cubicBezTo>
                    <a:cubicBezTo>
                      <a:pt x="9433" y="3767"/>
                      <a:pt x="9353" y="3703"/>
                      <a:pt x="9257" y="3639"/>
                    </a:cubicBezTo>
                    <a:cubicBezTo>
                      <a:pt x="8994" y="3464"/>
                      <a:pt x="8682" y="3360"/>
                      <a:pt x="8371" y="3360"/>
                    </a:cubicBezTo>
                    <a:close/>
                    <a:moveTo>
                      <a:pt x="2698" y="3631"/>
                    </a:moveTo>
                    <a:cubicBezTo>
                      <a:pt x="2347" y="3631"/>
                      <a:pt x="1996" y="3791"/>
                      <a:pt x="1772" y="4102"/>
                    </a:cubicBezTo>
                    <a:cubicBezTo>
                      <a:pt x="1836" y="4166"/>
                      <a:pt x="1908" y="4230"/>
                      <a:pt x="1972" y="4301"/>
                    </a:cubicBezTo>
                    <a:cubicBezTo>
                      <a:pt x="1972" y="4293"/>
                      <a:pt x="1980" y="4278"/>
                      <a:pt x="1980" y="4278"/>
                    </a:cubicBezTo>
                    <a:cubicBezTo>
                      <a:pt x="2107" y="4094"/>
                      <a:pt x="2307" y="3958"/>
                      <a:pt x="2538" y="3918"/>
                    </a:cubicBezTo>
                    <a:cubicBezTo>
                      <a:pt x="2589" y="3910"/>
                      <a:pt x="2640" y="3906"/>
                      <a:pt x="2689" y="3906"/>
                    </a:cubicBezTo>
                    <a:cubicBezTo>
                      <a:pt x="2874" y="3906"/>
                      <a:pt x="3048" y="3963"/>
                      <a:pt x="3193" y="4070"/>
                    </a:cubicBezTo>
                    <a:cubicBezTo>
                      <a:pt x="3217" y="4078"/>
                      <a:pt x="3225" y="4102"/>
                      <a:pt x="3249" y="4110"/>
                    </a:cubicBezTo>
                    <a:cubicBezTo>
                      <a:pt x="3312" y="4054"/>
                      <a:pt x="3392" y="3990"/>
                      <a:pt x="3472" y="3942"/>
                    </a:cubicBezTo>
                    <a:cubicBezTo>
                      <a:pt x="3432" y="3910"/>
                      <a:pt x="3392" y="3871"/>
                      <a:pt x="3352" y="3839"/>
                    </a:cubicBezTo>
                    <a:cubicBezTo>
                      <a:pt x="3153" y="3703"/>
                      <a:pt x="2929" y="3631"/>
                      <a:pt x="2698" y="3631"/>
                    </a:cubicBezTo>
                    <a:close/>
                    <a:moveTo>
                      <a:pt x="8371" y="3751"/>
                    </a:moveTo>
                    <a:cubicBezTo>
                      <a:pt x="8299" y="3751"/>
                      <a:pt x="8236" y="3759"/>
                      <a:pt x="8172" y="3767"/>
                    </a:cubicBezTo>
                    <a:cubicBezTo>
                      <a:pt x="7885" y="3823"/>
                      <a:pt x="7621" y="3982"/>
                      <a:pt x="7446" y="4222"/>
                    </a:cubicBezTo>
                    <a:cubicBezTo>
                      <a:pt x="7510" y="4286"/>
                      <a:pt x="7581" y="4349"/>
                      <a:pt x="7645" y="4421"/>
                    </a:cubicBezTo>
                    <a:cubicBezTo>
                      <a:pt x="7645" y="4413"/>
                      <a:pt x="7653" y="4397"/>
                      <a:pt x="7653" y="4397"/>
                    </a:cubicBezTo>
                    <a:cubicBezTo>
                      <a:pt x="7781" y="4214"/>
                      <a:pt x="7980" y="4078"/>
                      <a:pt x="8212" y="4038"/>
                    </a:cubicBezTo>
                    <a:cubicBezTo>
                      <a:pt x="8261" y="4030"/>
                      <a:pt x="8310" y="4025"/>
                      <a:pt x="8359" y="4025"/>
                    </a:cubicBezTo>
                    <a:cubicBezTo>
                      <a:pt x="8537" y="4025"/>
                      <a:pt x="8708" y="4081"/>
                      <a:pt x="8858" y="4182"/>
                    </a:cubicBezTo>
                    <a:cubicBezTo>
                      <a:pt x="8882" y="4190"/>
                      <a:pt x="8890" y="4214"/>
                      <a:pt x="8906" y="4222"/>
                    </a:cubicBezTo>
                    <a:cubicBezTo>
                      <a:pt x="8978" y="4158"/>
                      <a:pt x="9058" y="4102"/>
                      <a:pt x="9137" y="4054"/>
                    </a:cubicBezTo>
                    <a:cubicBezTo>
                      <a:pt x="9097" y="4022"/>
                      <a:pt x="9058" y="3982"/>
                      <a:pt x="9018" y="3950"/>
                    </a:cubicBezTo>
                    <a:cubicBezTo>
                      <a:pt x="8834" y="3823"/>
                      <a:pt x="8603" y="3751"/>
                      <a:pt x="8371" y="3751"/>
                    </a:cubicBezTo>
                    <a:close/>
                    <a:moveTo>
                      <a:pt x="5283" y="3480"/>
                    </a:moveTo>
                    <a:cubicBezTo>
                      <a:pt x="5100" y="3480"/>
                      <a:pt x="4908" y="3504"/>
                      <a:pt x="4733" y="3535"/>
                    </a:cubicBezTo>
                    <a:cubicBezTo>
                      <a:pt x="3911" y="3671"/>
                      <a:pt x="3209" y="4134"/>
                      <a:pt x="2738" y="4812"/>
                    </a:cubicBezTo>
                    <a:cubicBezTo>
                      <a:pt x="2674" y="4900"/>
                      <a:pt x="2618" y="4988"/>
                      <a:pt x="2570" y="5075"/>
                    </a:cubicBezTo>
                    <a:cubicBezTo>
                      <a:pt x="2666" y="5091"/>
                      <a:pt x="2770" y="5107"/>
                      <a:pt x="2865" y="5131"/>
                    </a:cubicBezTo>
                    <a:cubicBezTo>
                      <a:pt x="2897" y="5075"/>
                      <a:pt x="2937" y="5020"/>
                      <a:pt x="2969" y="4972"/>
                    </a:cubicBezTo>
                    <a:cubicBezTo>
                      <a:pt x="3392" y="4349"/>
                      <a:pt x="4046" y="3942"/>
                      <a:pt x="4781" y="3815"/>
                    </a:cubicBezTo>
                    <a:cubicBezTo>
                      <a:pt x="4953" y="3783"/>
                      <a:pt x="5125" y="3768"/>
                      <a:pt x="5295" y="3768"/>
                    </a:cubicBezTo>
                    <a:cubicBezTo>
                      <a:pt x="5860" y="3768"/>
                      <a:pt x="6407" y="3939"/>
                      <a:pt x="6879" y="4270"/>
                    </a:cubicBezTo>
                    <a:cubicBezTo>
                      <a:pt x="7222" y="4517"/>
                      <a:pt x="7502" y="4828"/>
                      <a:pt x="7701" y="5179"/>
                    </a:cubicBezTo>
                    <a:lnTo>
                      <a:pt x="8020" y="5179"/>
                    </a:lnTo>
                    <a:cubicBezTo>
                      <a:pt x="7813" y="4732"/>
                      <a:pt x="7478" y="4341"/>
                      <a:pt x="7047" y="4038"/>
                    </a:cubicBezTo>
                    <a:cubicBezTo>
                      <a:pt x="6512" y="3671"/>
                      <a:pt x="5906" y="3480"/>
                      <a:pt x="5283" y="3480"/>
                    </a:cubicBezTo>
                    <a:close/>
                    <a:moveTo>
                      <a:pt x="5283" y="3871"/>
                    </a:moveTo>
                    <a:cubicBezTo>
                      <a:pt x="5124" y="3871"/>
                      <a:pt x="4964" y="3879"/>
                      <a:pt x="4804" y="3910"/>
                    </a:cubicBezTo>
                    <a:cubicBezTo>
                      <a:pt x="4094" y="4038"/>
                      <a:pt x="3472" y="4429"/>
                      <a:pt x="3057" y="5028"/>
                    </a:cubicBezTo>
                    <a:cubicBezTo>
                      <a:pt x="3025" y="5067"/>
                      <a:pt x="2993" y="5107"/>
                      <a:pt x="2977" y="5155"/>
                    </a:cubicBezTo>
                    <a:cubicBezTo>
                      <a:pt x="3065" y="5179"/>
                      <a:pt x="3169" y="5211"/>
                      <a:pt x="3256" y="5251"/>
                    </a:cubicBezTo>
                    <a:cubicBezTo>
                      <a:pt x="3264" y="5227"/>
                      <a:pt x="3272" y="5219"/>
                      <a:pt x="3288" y="5195"/>
                    </a:cubicBezTo>
                    <a:cubicBezTo>
                      <a:pt x="3655" y="4669"/>
                      <a:pt x="4214" y="4309"/>
                      <a:pt x="4852" y="4198"/>
                    </a:cubicBezTo>
                    <a:cubicBezTo>
                      <a:pt x="4991" y="4175"/>
                      <a:pt x="5130" y="4164"/>
                      <a:pt x="5268" y="4164"/>
                    </a:cubicBezTo>
                    <a:cubicBezTo>
                      <a:pt x="5763" y="4164"/>
                      <a:pt x="6244" y="4309"/>
                      <a:pt x="6656" y="4597"/>
                    </a:cubicBezTo>
                    <a:cubicBezTo>
                      <a:pt x="6903" y="4780"/>
                      <a:pt x="7111" y="4988"/>
                      <a:pt x="7286" y="5235"/>
                    </a:cubicBezTo>
                    <a:lnTo>
                      <a:pt x="7294" y="5235"/>
                    </a:lnTo>
                    <a:cubicBezTo>
                      <a:pt x="7398" y="5219"/>
                      <a:pt x="7494" y="5211"/>
                      <a:pt x="7597" y="5195"/>
                    </a:cubicBezTo>
                    <a:cubicBezTo>
                      <a:pt x="7406" y="4868"/>
                      <a:pt x="7142" y="4581"/>
                      <a:pt x="6823" y="4357"/>
                    </a:cubicBezTo>
                    <a:cubicBezTo>
                      <a:pt x="6368" y="4038"/>
                      <a:pt x="5826" y="3871"/>
                      <a:pt x="5283" y="3871"/>
                    </a:cubicBezTo>
                    <a:close/>
                    <a:moveTo>
                      <a:pt x="5291" y="4262"/>
                    </a:moveTo>
                    <a:cubicBezTo>
                      <a:pt x="5148" y="4262"/>
                      <a:pt x="5020" y="4270"/>
                      <a:pt x="4884" y="4301"/>
                    </a:cubicBezTo>
                    <a:cubicBezTo>
                      <a:pt x="4270" y="4413"/>
                      <a:pt x="3743" y="4748"/>
                      <a:pt x="3384" y="5259"/>
                    </a:cubicBezTo>
                    <a:cubicBezTo>
                      <a:pt x="3376" y="5267"/>
                      <a:pt x="3376" y="5275"/>
                      <a:pt x="3368" y="5291"/>
                    </a:cubicBezTo>
                    <a:cubicBezTo>
                      <a:pt x="3456" y="5331"/>
                      <a:pt x="3544" y="5355"/>
                      <a:pt x="3624" y="5411"/>
                    </a:cubicBezTo>
                    <a:cubicBezTo>
                      <a:pt x="4021" y="4852"/>
                      <a:pt x="4650" y="4552"/>
                      <a:pt x="5287" y="4552"/>
                    </a:cubicBezTo>
                    <a:cubicBezTo>
                      <a:pt x="5687" y="4552"/>
                      <a:pt x="6090" y="4670"/>
                      <a:pt x="6440" y="4916"/>
                    </a:cubicBezTo>
                    <a:cubicBezTo>
                      <a:pt x="6608" y="5036"/>
                      <a:pt x="6759" y="5179"/>
                      <a:pt x="6879" y="5339"/>
                    </a:cubicBezTo>
                    <a:cubicBezTo>
                      <a:pt x="6975" y="5307"/>
                      <a:pt x="7063" y="5275"/>
                      <a:pt x="7166" y="5259"/>
                    </a:cubicBezTo>
                    <a:cubicBezTo>
                      <a:pt x="7023" y="5028"/>
                      <a:pt x="6823" y="4836"/>
                      <a:pt x="6608" y="4676"/>
                    </a:cubicBezTo>
                    <a:cubicBezTo>
                      <a:pt x="6217" y="4397"/>
                      <a:pt x="5762" y="4262"/>
                      <a:pt x="5291" y="4262"/>
                    </a:cubicBezTo>
                    <a:close/>
                    <a:moveTo>
                      <a:pt x="5283" y="4653"/>
                    </a:moveTo>
                    <a:cubicBezTo>
                      <a:pt x="4685" y="4653"/>
                      <a:pt x="4094" y="4932"/>
                      <a:pt x="3727" y="5450"/>
                    </a:cubicBezTo>
                    <a:cubicBezTo>
                      <a:pt x="3807" y="5498"/>
                      <a:pt x="3887" y="5538"/>
                      <a:pt x="3967" y="5594"/>
                    </a:cubicBezTo>
                    <a:cubicBezTo>
                      <a:pt x="4214" y="5259"/>
                      <a:pt x="4573" y="5036"/>
                      <a:pt x="4988" y="4956"/>
                    </a:cubicBezTo>
                    <a:cubicBezTo>
                      <a:pt x="5084" y="4938"/>
                      <a:pt x="5180" y="4929"/>
                      <a:pt x="5276" y="4929"/>
                    </a:cubicBezTo>
                    <a:cubicBezTo>
                      <a:pt x="5610" y="4929"/>
                      <a:pt x="5938" y="5035"/>
                      <a:pt x="6217" y="5227"/>
                    </a:cubicBezTo>
                    <a:cubicBezTo>
                      <a:pt x="6321" y="5299"/>
                      <a:pt x="6416" y="5387"/>
                      <a:pt x="6496" y="5474"/>
                    </a:cubicBezTo>
                    <a:cubicBezTo>
                      <a:pt x="6584" y="5435"/>
                      <a:pt x="6680" y="5395"/>
                      <a:pt x="6775" y="5363"/>
                    </a:cubicBezTo>
                    <a:cubicBezTo>
                      <a:pt x="6664" y="5227"/>
                      <a:pt x="6528" y="5099"/>
                      <a:pt x="6376" y="4996"/>
                    </a:cubicBezTo>
                    <a:cubicBezTo>
                      <a:pt x="6041" y="4764"/>
                      <a:pt x="5658" y="4653"/>
                      <a:pt x="5283" y="4653"/>
                    </a:cubicBezTo>
                    <a:close/>
                    <a:moveTo>
                      <a:pt x="5283" y="5036"/>
                    </a:moveTo>
                    <a:cubicBezTo>
                      <a:pt x="4812" y="5036"/>
                      <a:pt x="4350" y="5251"/>
                      <a:pt x="4054" y="5650"/>
                    </a:cubicBezTo>
                    <a:cubicBezTo>
                      <a:pt x="4134" y="5706"/>
                      <a:pt x="4206" y="5754"/>
                      <a:pt x="4270" y="5818"/>
                    </a:cubicBezTo>
                    <a:cubicBezTo>
                      <a:pt x="4461" y="5554"/>
                      <a:pt x="4741" y="5387"/>
                      <a:pt x="5060" y="5323"/>
                    </a:cubicBezTo>
                    <a:cubicBezTo>
                      <a:pt x="5131" y="5311"/>
                      <a:pt x="5203" y="5304"/>
                      <a:pt x="5274" y="5304"/>
                    </a:cubicBezTo>
                    <a:cubicBezTo>
                      <a:pt x="5528" y="5304"/>
                      <a:pt x="5777" y="5382"/>
                      <a:pt x="6001" y="5538"/>
                    </a:cubicBezTo>
                    <a:lnTo>
                      <a:pt x="6145" y="5658"/>
                    </a:lnTo>
                    <a:cubicBezTo>
                      <a:pt x="6225" y="5602"/>
                      <a:pt x="6313" y="5554"/>
                      <a:pt x="6408" y="5506"/>
                    </a:cubicBezTo>
                    <a:cubicBezTo>
                      <a:pt x="6337" y="5427"/>
                      <a:pt x="6257" y="5355"/>
                      <a:pt x="6169" y="5299"/>
                    </a:cubicBezTo>
                    <a:cubicBezTo>
                      <a:pt x="5890" y="5131"/>
                      <a:pt x="5578" y="5036"/>
                      <a:pt x="5283" y="5036"/>
                    </a:cubicBezTo>
                    <a:close/>
                    <a:moveTo>
                      <a:pt x="5283" y="5427"/>
                    </a:moveTo>
                    <a:cubicBezTo>
                      <a:pt x="5211" y="5427"/>
                      <a:pt x="5140" y="5435"/>
                      <a:pt x="5084" y="5450"/>
                    </a:cubicBezTo>
                    <a:cubicBezTo>
                      <a:pt x="4789" y="5498"/>
                      <a:pt x="4533" y="5658"/>
                      <a:pt x="4350" y="5897"/>
                    </a:cubicBezTo>
                    <a:cubicBezTo>
                      <a:pt x="4421" y="5961"/>
                      <a:pt x="4493" y="6025"/>
                      <a:pt x="4549" y="6097"/>
                    </a:cubicBezTo>
                    <a:cubicBezTo>
                      <a:pt x="4549" y="6089"/>
                      <a:pt x="4565" y="6073"/>
                      <a:pt x="4565" y="6073"/>
                    </a:cubicBezTo>
                    <a:cubicBezTo>
                      <a:pt x="4727" y="5837"/>
                      <a:pt x="4995" y="5707"/>
                      <a:pt x="5268" y="5707"/>
                    </a:cubicBezTo>
                    <a:cubicBezTo>
                      <a:pt x="5439" y="5707"/>
                      <a:pt x="5612" y="5758"/>
                      <a:pt x="5762" y="5865"/>
                    </a:cubicBezTo>
                    <a:cubicBezTo>
                      <a:pt x="5778" y="5873"/>
                      <a:pt x="5786" y="5897"/>
                      <a:pt x="5810" y="5905"/>
                    </a:cubicBezTo>
                    <a:cubicBezTo>
                      <a:pt x="5874" y="5849"/>
                      <a:pt x="5961" y="5786"/>
                      <a:pt x="6041" y="5738"/>
                    </a:cubicBezTo>
                    <a:cubicBezTo>
                      <a:pt x="6001" y="5706"/>
                      <a:pt x="5961" y="5666"/>
                      <a:pt x="5922" y="5634"/>
                    </a:cubicBezTo>
                    <a:cubicBezTo>
                      <a:pt x="5738" y="5498"/>
                      <a:pt x="5507" y="5427"/>
                      <a:pt x="5283" y="5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6"/>
              <p:cNvSpPr/>
              <p:nvPr/>
            </p:nvSpPr>
            <p:spPr>
              <a:xfrm>
                <a:off x="5709997" y="2327064"/>
                <a:ext cx="843774" cy="276731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3321" extrusionOk="0">
                    <a:moveTo>
                      <a:pt x="4185" y="145"/>
                    </a:moveTo>
                    <a:cubicBezTo>
                      <a:pt x="4353" y="145"/>
                      <a:pt x="4528" y="177"/>
                      <a:pt x="4700" y="248"/>
                    </a:cubicBezTo>
                    <a:cubicBezTo>
                      <a:pt x="4995" y="368"/>
                      <a:pt x="5338" y="631"/>
                      <a:pt x="5394" y="1014"/>
                    </a:cubicBezTo>
                    <a:cubicBezTo>
                      <a:pt x="5394" y="1038"/>
                      <a:pt x="5418" y="1054"/>
                      <a:pt x="5434" y="1054"/>
                    </a:cubicBezTo>
                    <a:cubicBezTo>
                      <a:pt x="5441" y="1059"/>
                      <a:pt x="5447" y="1061"/>
                      <a:pt x="5453" y="1061"/>
                    </a:cubicBezTo>
                    <a:cubicBezTo>
                      <a:pt x="5468" y="1061"/>
                      <a:pt x="5481" y="1049"/>
                      <a:pt x="5498" y="1038"/>
                    </a:cubicBezTo>
                    <a:cubicBezTo>
                      <a:pt x="5522" y="998"/>
                      <a:pt x="5578" y="974"/>
                      <a:pt x="5633" y="966"/>
                    </a:cubicBezTo>
                    <a:cubicBezTo>
                      <a:pt x="5665" y="958"/>
                      <a:pt x="5681" y="950"/>
                      <a:pt x="5713" y="934"/>
                    </a:cubicBezTo>
                    <a:cubicBezTo>
                      <a:pt x="5801" y="901"/>
                      <a:pt x="5897" y="885"/>
                      <a:pt x="5992" y="885"/>
                    </a:cubicBezTo>
                    <a:cubicBezTo>
                      <a:pt x="6147" y="885"/>
                      <a:pt x="6303" y="927"/>
                      <a:pt x="6431" y="1006"/>
                    </a:cubicBezTo>
                    <a:cubicBezTo>
                      <a:pt x="6639" y="1134"/>
                      <a:pt x="6782" y="1373"/>
                      <a:pt x="6798" y="1628"/>
                    </a:cubicBezTo>
                    <a:cubicBezTo>
                      <a:pt x="6798" y="1644"/>
                      <a:pt x="6814" y="1668"/>
                      <a:pt x="6830" y="1676"/>
                    </a:cubicBezTo>
                    <a:cubicBezTo>
                      <a:pt x="6842" y="1680"/>
                      <a:pt x="6852" y="1682"/>
                      <a:pt x="6862" y="1682"/>
                    </a:cubicBezTo>
                    <a:cubicBezTo>
                      <a:pt x="6872" y="1682"/>
                      <a:pt x="6882" y="1680"/>
                      <a:pt x="6894" y="1676"/>
                    </a:cubicBezTo>
                    <a:cubicBezTo>
                      <a:pt x="6958" y="1630"/>
                      <a:pt x="7029" y="1611"/>
                      <a:pt x="7105" y="1611"/>
                    </a:cubicBezTo>
                    <a:cubicBezTo>
                      <a:pt x="7276" y="1611"/>
                      <a:pt x="7465" y="1707"/>
                      <a:pt x="7620" y="1796"/>
                    </a:cubicBezTo>
                    <a:cubicBezTo>
                      <a:pt x="7708" y="1852"/>
                      <a:pt x="7804" y="1916"/>
                      <a:pt x="7876" y="1988"/>
                    </a:cubicBezTo>
                    <a:cubicBezTo>
                      <a:pt x="8019" y="2091"/>
                      <a:pt x="8155" y="2203"/>
                      <a:pt x="8315" y="2275"/>
                    </a:cubicBezTo>
                    <a:cubicBezTo>
                      <a:pt x="8456" y="2338"/>
                      <a:pt x="8608" y="2368"/>
                      <a:pt x="8760" y="2368"/>
                    </a:cubicBezTo>
                    <a:cubicBezTo>
                      <a:pt x="8994" y="2368"/>
                      <a:pt x="9227" y="2295"/>
                      <a:pt x="9416" y="2155"/>
                    </a:cubicBezTo>
                    <a:cubicBezTo>
                      <a:pt x="9456" y="2123"/>
                      <a:pt x="9488" y="2091"/>
                      <a:pt x="9527" y="2067"/>
                    </a:cubicBezTo>
                    <a:cubicBezTo>
                      <a:pt x="9583" y="2011"/>
                      <a:pt x="9631" y="1964"/>
                      <a:pt x="9703" y="1932"/>
                    </a:cubicBezTo>
                    <a:cubicBezTo>
                      <a:pt x="9743" y="1916"/>
                      <a:pt x="9799" y="1892"/>
                      <a:pt x="9847" y="1884"/>
                    </a:cubicBezTo>
                    <a:lnTo>
                      <a:pt x="9847" y="1884"/>
                    </a:lnTo>
                    <a:cubicBezTo>
                      <a:pt x="9815" y="1900"/>
                      <a:pt x="9775" y="1948"/>
                      <a:pt x="9735" y="1996"/>
                    </a:cubicBezTo>
                    <a:cubicBezTo>
                      <a:pt x="9727" y="2019"/>
                      <a:pt x="9703" y="2035"/>
                      <a:pt x="9695" y="2043"/>
                    </a:cubicBezTo>
                    <a:cubicBezTo>
                      <a:pt x="9655" y="2099"/>
                      <a:pt x="9615" y="2155"/>
                      <a:pt x="9575" y="2203"/>
                    </a:cubicBezTo>
                    <a:cubicBezTo>
                      <a:pt x="9535" y="2267"/>
                      <a:pt x="9495" y="2323"/>
                      <a:pt x="9448" y="2371"/>
                    </a:cubicBezTo>
                    <a:cubicBezTo>
                      <a:pt x="9241" y="2604"/>
                      <a:pt x="8910" y="2732"/>
                      <a:pt x="8537" y="2732"/>
                    </a:cubicBezTo>
                    <a:cubicBezTo>
                      <a:pt x="8477" y="2732"/>
                      <a:pt x="8416" y="2728"/>
                      <a:pt x="8354" y="2722"/>
                    </a:cubicBezTo>
                    <a:cubicBezTo>
                      <a:pt x="7947" y="2666"/>
                      <a:pt x="7557" y="2466"/>
                      <a:pt x="7245" y="2267"/>
                    </a:cubicBezTo>
                    <a:cubicBezTo>
                      <a:pt x="7237" y="2263"/>
                      <a:pt x="7229" y="2261"/>
                      <a:pt x="7220" y="2261"/>
                    </a:cubicBezTo>
                    <a:cubicBezTo>
                      <a:pt x="7211" y="2261"/>
                      <a:pt x="7201" y="2263"/>
                      <a:pt x="7189" y="2267"/>
                    </a:cubicBezTo>
                    <a:cubicBezTo>
                      <a:pt x="7173" y="2275"/>
                      <a:pt x="7158" y="2283"/>
                      <a:pt x="7158" y="2307"/>
                    </a:cubicBezTo>
                    <a:cubicBezTo>
                      <a:pt x="7046" y="2698"/>
                      <a:pt x="6719" y="3017"/>
                      <a:pt x="6336" y="3145"/>
                    </a:cubicBezTo>
                    <a:cubicBezTo>
                      <a:pt x="6216" y="3184"/>
                      <a:pt x="6096" y="3204"/>
                      <a:pt x="5982" y="3204"/>
                    </a:cubicBezTo>
                    <a:cubicBezTo>
                      <a:pt x="5867" y="3204"/>
                      <a:pt x="5757" y="3184"/>
                      <a:pt x="5657" y="3145"/>
                    </a:cubicBezTo>
                    <a:cubicBezTo>
                      <a:pt x="5434" y="3057"/>
                      <a:pt x="5266" y="2865"/>
                      <a:pt x="5219" y="2658"/>
                    </a:cubicBezTo>
                    <a:cubicBezTo>
                      <a:pt x="5163" y="2426"/>
                      <a:pt x="5266" y="2187"/>
                      <a:pt x="5442" y="2075"/>
                    </a:cubicBezTo>
                    <a:cubicBezTo>
                      <a:pt x="5514" y="2029"/>
                      <a:pt x="5602" y="2006"/>
                      <a:pt x="5696" y="2006"/>
                    </a:cubicBezTo>
                    <a:cubicBezTo>
                      <a:pt x="5749" y="2006"/>
                      <a:pt x="5803" y="2013"/>
                      <a:pt x="5857" y="2027"/>
                    </a:cubicBezTo>
                    <a:cubicBezTo>
                      <a:pt x="6032" y="2067"/>
                      <a:pt x="6184" y="2187"/>
                      <a:pt x="6240" y="2331"/>
                    </a:cubicBezTo>
                    <a:cubicBezTo>
                      <a:pt x="6312" y="2490"/>
                      <a:pt x="6264" y="2682"/>
                      <a:pt x="6136" y="2785"/>
                    </a:cubicBezTo>
                    <a:cubicBezTo>
                      <a:pt x="6088" y="2821"/>
                      <a:pt x="6022" y="2839"/>
                      <a:pt x="5959" y="2839"/>
                    </a:cubicBezTo>
                    <a:cubicBezTo>
                      <a:pt x="5938" y="2839"/>
                      <a:pt x="5917" y="2837"/>
                      <a:pt x="5897" y="2833"/>
                    </a:cubicBezTo>
                    <a:cubicBezTo>
                      <a:pt x="5817" y="2817"/>
                      <a:pt x="5753" y="2770"/>
                      <a:pt x="5713" y="2714"/>
                    </a:cubicBezTo>
                    <a:cubicBezTo>
                      <a:pt x="5704" y="2695"/>
                      <a:pt x="5689" y="2687"/>
                      <a:pt x="5672" y="2687"/>
                    </a:cubicBezTo>
                    <a:cubicBezTo>
                      <a:pt x="5660" y="2687"/>
                      <a:pt x="5647" y="2691"/>
                      <a:pt x="5633" y="2698"/>
                    </a:cubicBezTo>
                    <a:cubicBezTo>
                      <a:pt x="5602" y="2714"/>
                      <a:pt x="5602" y="2746"/>
                      <a:pt x="5618" y="2777"/>
                    </a:cubicBezTo>
                    <a:cubicBezTo>
                      <a:pt x="5665" y="2865"/>
                      <a:pt x="5753" y="2921"/>
                      <a:pt x="5865" y="2945"/>
                    </a:cubicBezTo>
                    <a:cubicBezTo>
                      <a:pt x="5892" y="2949"/>
                      <a:pt x="5920" y="2951"/>
                      <a:pt x="5947" y="2951"/>
                    </a:cubicBezTo>
                    <a:cubicBezTo>
                      <a:pt x="6038" y="2951"/>
                      <a:pt x="6124" y="2929"/>
                      <a:pt x="6192" y="2873"/>
                    </a:cubicBezTo>
                    <a:cubicBezTo>
                      <a:pt x="6360" y="2754"/>
                      <a:pt x="6423" y="2506"/>
                      <a:pt x="6344" y="2299"/>
                    </a:cubicBezTo>
                    <a:cubicBezTo>
                      <a:pt x="6272" y="2115"/>
                      <a:pt x="6096" y="1964"/>
                      <a:pt x="5873" y="1916"/>
                    </a:cubicBezTo>
                    <a:cubicBezTo>
                      <a:pt x="5818" y="1903"/>
                      <a:pt x="5762" y="1897"/>
                      <a:pt x="5706" y="1897"/>
                    </a:cubicBezTo>
                    <a:cubicBezTo>
                      <a:pt x="5591" y="1897"/>
                      <a:pt x="5478" y="1923"/>
                      <a:pt x="5386" y="1972"/>
                    </a:cubicBezTo>
                    <a:cubicBezTo>
                      <a:pt x="5155" y="2107"/>
                      <a:pt x="5035" y="2402"/>
                      <a:pt x="5099" y="2674"/>
                    </a:cubicBezTo>
                    <a:cubicBezTo>
                      <a:pt x="5123" y="2785"/>
                      <a:pt x="5179" y="2889"/>
                      <a:pt x="5258" y="2985"/>
                    </a:cubicBezTo>
                    <a:cubicBezTo>
                      <a:pt x="5138" y="3052"/>
                      <a:pt x="4841" y="3196"/>
                      <a:pt x="4472" y="3196"/>
                    </a:cubicBezTo>
                    <a:cubicBezTo>
                      <a:pt x="4182" y="3196"/>
                      <a:pt x="3846" y="3106"/>
                      <a:pt x="3519" y="2817"/>
                    </a:cubicBezTo>
                    <a:cubicBezTo>
                      <a:pt x="3710" y="2746"/>
                      <a:pt x="3846" y="2586"/>
                      <a:pt x="3902" y="2402"/>
                    </a:cubicBezTo>
                    <a:cubicBezTo>
                      <a:pt x="3950" y="2163"/>
                      <a:pt x="3822" y="1916"/>
                      <a:pt x="3599" y="1836"/>
                    </a:cubicBezTo>
                    <a:cubicBezTo>
                      <a:pt x="3561" y="1822"/>
                      <a:pt x="3520" y="1816"/>
                      <a:pt x="3478" y="1816"/>
                    </a:cubicBezTo>
                    <a:cubicBezTo>
                      <a:pt x="3397" y="1816"/>
                      <a:pt x="3313" y="1839"/>
                      <a:pt x="3240" y="1876"/>
                    </a:cubicBezTo>
                    <a:cubicBezTo>
                      <a:pt x="3144" y="1940"/>
                      <a:pt x="3072" y="2035"/>
                      <a:pt x="3048" y="2147"/>
                    </a:cubicBezTo>
                    <a:cubicBezTo>
                      <a:pt x="3032" y="2267"/>
                      <a:pt x="3080" y="2394"/>
                      <a:pt x="3184" y="2474"/>
                    </a:cubicBezTo>
                    <a:cubicBezTo>
                      <a:pt x="3252" y="2531"/>
                      <a:pt x="3331" y="2563"/>
                      <a:pt x="3409" y="2563"/>
                    </a:cubicBezTo>
                    <a:cubicBezTo>
                      <a:pt x="3441" y="2563"/>
                      <a:pt x="3473" y="2558"/>
                      <a:pt x="3503" y="2546"/>
                    </a:cubicBezTo>
                    <a:cubicBezTo>
                      <a:pt x="3527" y="2538"/>
                      <a:pt x="3543" y="2506"/>
                      <a:pt x="3527" y="2474"/>
                    </a:cubicBezTo>
                    <a:cubicBezTo>
                      <a:pt x="3521" y="2450"/>
                      <a:pt x="3501" y="2439"/>
                      <a:pt x="3481" y="2439"/>
                    </a:cubicBezTo>
                    <a:cubicBezTo>
                      <a:pt x="3475" y="2439"/>
                      <a:pt x="3469" y="2440"/>
                      <a:pt x="3463" y="2442"/>
                    </a:cubicBezTo>
                    <a:cubicBezTo>
                      <a:pt x="3444" y="2449"/>
                      <a:pt x="3424" y="2452"/>
                      <a:pt x="3404" y="2452"/>
                    </a:cubicBezTo>
                    <a:cubicBezTo>
                      <a:pt x="3349" y="2452"/>
                      <a:pt x="3292" y="2430"/>
                      <a:pt x="3240" y="2394"/>
                    </a:cubicBezTo>
                    <a:cubicBezTo>
                      <a:pt x="3176" y="2339"/>
                      <a:pt x="3136" y="2243"/>
                      <a:pt x="3144" y="2163"/>
                    </a:cubicBezTo>
                    <a:cubicBezTo>
                      <a:pt x="3152" y="2083"/>
                      <a:pt x="3200" y="2027"/>
                      <a:pt x="3280" y="1972"/>
                    </a:cubicBezTo>
                    <a:cubicBezTo>
                      <a:pt x="3327" y="1943"/>
                      <a:pt x="3384" y="1928"/>
                      <a:pt x="3439" y="1928"/>
                    </a:cubicBezTo>
                    <a:cubicBezTo>
                      <a:pt x="3475" y="1928"/>
                      <a:pt x="3511" y="1935"/>
                      <a:pt x="3543" y="1948"/>
                    </a:cubicBezTo>
                    <a:cubicBezTo>
                      <a:pt x="3702" y="2003"/>
                      <a:pt x="3814" y="2203"/>
                      <a:pt x="3774" y="2387"/>
                    </a:cubicBezTo>
                    <a:cubicBezTo>
                      <a:pt x="3734" y="2554"/>
                      <a:pt x="3575" y="2706"/>
                      <a:pt x="3383" y="2746"/>
                    </a:cubicBezTo>
                    <a:cubicBezTo>
                      <a:pt x="3346" y="2754"/>
                      <a:pt x="3309" y="2757"/>
                      <a:pt x="3271" y="2757"/>
                    </a:cubicBezTo>
                    <a:cubicBezTo>
                      <a:pt x="3121" y="2757"/>
                      <a:pt x="2968" y="2698"/>
                      <a:pt x="2841" y="2602"/>
                    </a:cubicBezTo>
                    <a:cubicBezTo>
                      <a:pt x="2761" y="2546"/>
                      <a:pt x="2697" y="2474"/>
                      <a:pt x="2633" y="2402"/>
                    </a:cubicBezTo>
                    <a:cubicBezTo>
                      <a:pt x="2537" y="2291"/>
                      <a:pt x="2426" y="2187"/>
                      <a:pt x="2298" y="2115"/>
                    </a:cubicBezTo>
                    <a:cubicBezTo>
                      <a:pt x="2186" y="2062"/>
                      <a:pt x="2062" y="2035"/>
                      <a:pt x="1924" y="2035"/>
                    </a:cubicBezTo>
                    <a:cubicBezTo>
                      <a:pt x="1836" y="2035"/>
                      <a:pt x="1743" y="2046"/>
                      <a:pt x="1644" y="2067"/>
                    </a:cubicBezTo>
                    <a:cubicBezTo>
                      <a:pt x="1524" y="2091"/>
                      <a:pt x="1404" y="2131"/>
                      <a:pt x="1285" y="2171"/>
                    </a:cubicBezTo>
                    <a:cubicBezTo>
                      <a:pt x="1205" y="2203"/>
                      <a:pt x="1125" y="2235"/>
                      <a:pt x="1045" y="2251"/>
                    </a:cubicBezTo>
                    <a:cubicBezTo>
                      <a:pt x="906" y="2293"/>
                      <a:pt x="785" y="2313"/>
                      <a:pt x="677" y="2313"/>
                    </a:cubicBezTo>
                    <a:cubicBezTo>
                      <a:pt x="600" y="2313"/>
                      <a:pt x="529" y="2303"/>
                      <a:pt x="463" y="2283"/>
                    </a:cubicBezTo>
                    <a:cubicBezTo>
                      <a:pt x="367" y="2251"/>
                      <a:pt x="271" y="2195"/>
                      <a:pt x="200" y="2123"/>
                    </a:cubicBezTo>
                    <a:lnTo>
                      <a:pt x="200" y="2123"/>
                    </a:lnTo>
                    <a:cubicBezTo>
                      <a:pt x="315" y="2191"/>
                      <a:pt x="454" y="2217"/>
                      <a:pt x="590" y="2217"/>
                    </a:cubicBezTo>
                    <a:cubicBezTo>
                      <a:pt x="679" y="2217"/>
                      <a:pt x="767" y="2206"/>
                      <a:pt x="846" y="2187"/>
                    </a:cubicBezTo>
                    <a:cubicBezTo>
                      <a:pt x="1045" y="2131"/>
                      <a:pt x="1229" y="2035"/>
                      <a:pt x="1404" y="1932"/>
                    </a:cubicBezTo>
                    <a:cubicBezTo>
                      <a:pt x="1500" y="1884"/>
                      <a:pt x="1572" y="1836"/>
                      <a:pt x="1668" y="1796"/>
                    </a:cubicBezTo>
                    <a:cubicBezTo>
                      <a:pt x="1821" y="1722"/>
                      <a:pt x="2015" y="1655"/>
                      <a:pt x="2204" y="1655"/>
                    </a:cubicBezTo>
                    <a:cubicBezTo>
                      <a:pt x="2300" y="1655"/>
                      <a:pt x="2395" y="1673"/>
                      <a:pt x="2482" y="1716"/>
                    </a:cubicBezTo>
                    <a:cubicBezTo>
                      <a:pt x="2494" y="1720"/>
                      <a:pt x="2504" y="1722"/>
                      <a:pt x="2514" y="1722"/>
                    </a:cubicBezTo>
                    <a:cubicBezTo>
                      <a:pt x="2523" y="1722"/>
                      <a:pt x="2533" y="1720"/>
                      <a:pt x="2545" y="1716"/>
                    </a:cubicBezTo>
                    <a:cubicBezTo>
                      <a:pt x="2561" y="1708"/>
                      <a:pt x="2569" y="1684"/>
                      <a:pt x="2561" y="1668"/>
                    </a:cubicBezTo>
                    <a:cubicBezTo>
                      <a:pt x="2529" y="1517"/>
                      <a:pt x="2601" y="1349"/>
                      <a:pt x="2729" y="1269"/>
                    </a:cubicBezTo>
                    <a:cubicBezTo>
                      <a:pt x="2794" y="1217"/>
                      <a:pt x="2879" y="1191"/>
                      <a:pt x="2964" y="1191"/>
                    </a:cubicBezTo>
                    <a:cubicBezTo>
                      <a:pt x="3035" y="1191"/>
                      <a:pt x="3106" y="1209"/>
                      <a:pt x="3168" y="1245"/>
                    </a:cubicBezTo>
                    <a:cubicBezTo>
                      <a:pt x="3200" y="1325"/>
                      <a:pt x="3240" y="1397"/>
                      <a:pt x="3288" y="1469"/>
                    </a:cubicBezTo>
                    <a:cubicBezTo>
                      <a:pt x="3420" y="1633"/>
                      <a:pt x="3630" y="1724"/>
                      <a:pt x="3833" y="1724"/>
                    </a:cubicBezTo>
                    <a:cubicBezTo>
                      <a:pt x="3936" y="1724"/>
                      <a:pt x="4037" y="1701"/>
                      <a:pt x="4125" y="1652"/>
                    </a:cubicBezTo>
                    <a:cubicBezTo>
                      <a:pt x="4269" y="1589"/>
                      <a:pt x="4357" y="1477"/>
                      <a:pt x="4389" y="1349"/>
                    </a:cubicBezTo>
                    <a:cubicBezTo>
                      <a:pt x="4437" y="1158"/>
                      <a:pt x="4325" y="934"/>
                      <a:pt x="4141" y="846"/>
                    </a:cubicBezTo>
                    <a:cubicBezTo>
                      <a:pt x="4074" y="816"/>
                      <a:pt x="4000" y="800"/>
                      <a:pt x="3926" y="800"/>
                    </a:cubicBezTo>
                    <a:cubicBezTo>
                      <a:pt x="3807" y="800"/>
                      <a:pt x="3686" y="840"/>
                      <a:pt x="3583" y="918"/>
                    </a:cubicBezTo>
                    <a:cubicBezTo>
                      <a:pt x="3559" y="934"/>
                      <a:pt x="3551" y="966"/>
                      <a:pt x="3567" y="998"/>
                    </a:cubicBezTo>
                    <a:cubicBezTo>
                      <a:pt x="3582" y="1008"/>
                      <a:pt x="3600" y="1018"/>
                      <a:pt x="3618" y="1018"/>
                    </a:cubicBezTo>
                    <a:cubicBezTo>
                      <a:pt x="3628" y="1018"/>
                      <a:pt x="3638" y="1015"/>
                      <a:pt x="3647" y="1006"/>
                    </a:cubicBezTo>
                    <a:cubicBezTo>
                      <a:pt x="3729" y="948"/>
                      <a:pt x="3826" y="916"/>
                      <a:pt x="3917" y="916"/>
                    </a:cubicBezTo>
                    <a:cubicBezTo>
                      <a:pt x="3977" y="916"/>
                      <a:pt x="4035" y="930"/>
                      <a:pt x="4085" y="958"/>
                    </a:cubicBezTo>
                    <a:cubicBezTo>
                      <a:pt x="4229" y="1030"/>
                      <a:pt x="4309" y="1190"/>
                      <a:pt x="4277" y="1333"/>
                    </a:cubicBezTo>
                    <a:cubicBezTo>
                      <a:pt x="4261" y="1437"/>
                      <a:pt x="4181" y="1525"/>
                      <a:pt x="4070" y="1573"/>
                    </a:cubicBezTo>
                    <a:cubicBezTo>
                      <a:pt x="3998" y="1612"/>
                      <a:pt x="3917" y="1631"/>
                      <a:pt x="3833" y="1631"/>
                    </a:cubicBezTo>
                    <a:cubicBezTo>
                      <a:pt x="3663" y="1631"/>
                      <a:pt x="3485" y="1555"/>
                      <a:pt x="3367" y="1421"/>
                    </a:cubicBezTo>
                    <a:cubicBezTo>
                      <a:pt x="3216" y="1222"/>
                      <a:pt x="3184" y="918"/>
                      <a:pt x="3288" y="671"/>
                    </a:cubicBezTo>
                    <a:cubicBezTo>
                      <a:pt x="3399" y="440"/>
                      <a:pt x="3631" y="248"/>
                      <a:pt x="3902" y="176"/>
                    </a:cubicBezTo>
                    <a:cubicBezTo>
                      <a:pt x="3993" y="156"/>
                      <a:pt x="4088" y="145"/>
                      <a:pt x="4185" y="145"/>
                    </a:cubicBezTo>
                    <a:close/>
                    <a:moveTo>
                      <a:pt x="4219" y="0"/>
                    </a:moveTo>
                    <a:cubicBezTo>
                      <a:pt x="4110" y="0"/>
                      <a:pt x="4004" y="14"/>
                      <a:pt x="3902" y="41"/>
                    </a:cubicBezTo>
                    <a:cubicBezTo>
                      <a:pt x="3599" y="120"/>
                      <a:pt x="3343" y="320"/>
                      <a:pt x="3224" y="591"/>
                    </a:cubicBezTo>
                    <a:cubicBezTo>
                      <a:pt x="3144" y="751"/>
                      <a:pt x="3120" y="926"/>
                      <a:pt x="3152" y="1102"/>
                    </a:cubicBezTo>
                    <a:cubicBezTo>
                      <a:pt x="3098" y="1082"/>
                      <a:pt x="3041" y="1072"/>
                      <a:pt x="2983" y="1072"/>
                    </a:cubicBezTo>
                    <a:cubicBezTo>
                      <a:pt x="2879" y="1072"/>
                      <a:pt x="2774" y="1104"/>
                      <a:pt x="2681" y="1166"/>
                    </a:cubicBezTo>
                    <a:cubicBezTo>
                      <a:pt x="2553" y="1261"/>
                      <a:pt x="2466" y="1421"/>
                      <a:pt x="2466" y="1589"/>
                    </a:cubicBezTo>
                    <a:cubicBezTo>
                      <a:pt x="2391" y="1562"/>
                      <a:pt x="2310" y="1549"/>
                      <a:pt x="2224" y="1549"/>
                    </a:cubicBezTo>
                    <a:cubicBezTo>
                      <a:pt x="2051" y="1549"/>
                      <a:pt x="1854" y="1602"/>
                      <a:pt x="1636" y="1708"/>
                    </a:cubicBezTo>
                    <a:cubicBezTo>
                      <a:pt x="1548" y="1748"/>
                      <a:pt x="1460" y="1796"/>
                      <a:pt x="1364" y="1844"/>
                    </a:cubicBezTo>
                    <a:cubicBezTo>
                      <a:pt x="1189" y="1948"/>
                      <a:pt x="1029" y="2035"/>
                      <a:pt x="838" y="2083"/>
                    </a:cubicBezTo>
                    <a:cubicBezTo>
                      <a:pt x="766" y="2104"/>
                      <a:pt x="687" y="2115"/>
                      <a:pt x="607" y="2115"/>
                    </a:cubicBezTo>
                    <a:cubicBezTo>
                      <a:pt x="409" y="2115"/>
                      <a:pt x="206" y="2046"/>
                      <a:pt x="104" y="1876"/>
                    </a:cubicBezTo>
                    <a:cubicBezTo>
                      <a:pt x="92" y="1865"/>
                      <a:pt x="77" y="1853"/>
                      <a:pt x="61" y="1853"/>
                    </a:cubicBezTo>
                    <a:cubicBezTo>
                      <a:pt x="54" y="1853"/>
                      <a:pt x="47" y="1855"/>
                      <a:pt x="40" y="1860"/>
                    </a:cubicBezTo>
                    <a:cubicBezTo>
                      <a:pt x="24" y="1868"/>
                      <a:pt x="0" y="1884"/>
                      <a:pt x="0" y="1916"/>
                    </a:cubicBezTo>
                    <a:cubicBezTo>
                      <a:pt x="24" y="2163"/>
                      <a:pt x="239" y="2347"/>
                      <a:pt x="447" y="2402"/>
                    </a:cubicBezTo>
                    <a:cubicBezTo>
                      <a:pt x="528" y="2431"/>
                      <a:pt x="616" y="2445"/>
                      <a:pt x="711" y="2445"/>
                    </a:cubicBezTo>
                    <a:cubicBezTo>
                      <a:pt x="830" y="2445"/>
                      <a:pt x="959" y="2423"/>
                      <a:pt x="1101" y="2379"/>
                    </a:cubicBezTo>
                    <a:cubicBezTo>
                      <a:pt x="1181" y="2355"/>
                      <a:pt x="1269" y="2323"/>
                      <a:pt x="1349" y="2299"/>
                    </a:cubicBezTo>
                    <a:cubicBezTo>
                      <a:pt x="1460" y="2259"/>
                      <a:pt x="1580" y="2219"/>
                      <a:pt x="1700" y="2187"/>
                    </a:cubicBezTo>
                    <a:cubicBezTo>
                      <a:pt x="1775" y="2168"/>
                      <a:pt x="1864" y="2153"/>
                      <a:pt x="1958" y="2153"/>
                    </a:cubicBezTo>
                    <a:cubicBezTo>
                      <a:pt x="2063" y="2153"/>
                      <a:pt x="2173" y="2172"/>
                      <a:pt x="2274" y="2227"/>
                    </a:cubicBezTo>
                    <a:cubicBezTo>
                      <a:pt x="2394" y="2283"/>
                      <a:pt x="2482" y="2387"/>
                      <a:pt x="2585" y="2482"/>
                    </a:cubicBezTo>
                    <a:cubicBezTo>
                      <a:pt x="2657" y="2554"/>
                      <a:pt x="2721" y="2634"/>
                      <a:pt x="2817" y="2706"/>
                    </a:cubicBezTo>
                    <a:cubicBezTo>
                      <a:pt x="2960" y="2817"/>
                      <a:pt x="3136" y="2873"/>
                      <a:pt x="3303" y="2873"/>
                    </a:cubicBezTo>
                    <a:cubicBezTo>
                      <a:pt x="3343" y="2873"/>
                      <a:pt x="3375" y="2873"/>
                      <a:pt x="3415" y="2865"/>
                    </a:cubicBezTo>
                    <a:cubicBezTo>
                      <a:pt x="3774" y="3216"/>
                      <a:pt x="4157" y="3320"/>
                      <a:pt x="4492" y="3320"/>
                    </a:cubicBezTo>
                    <a:cubicBezTo>
                      <a:pt x="4907" y="3320"/>
                      <a:pt x="5250" y="3153"/>
                      <a:pt x="5354" y="3081"/>
                    </a:cubicBezTo>
                    <a:cubicBezTo>
                      <a:pt x="5434" y="3153"/>
                      <a:pt x="5530" y="3216"/>
                      <a:pt x="5625" y="3248"/>
                    </a:cubicBezTo>
                    <a:cubicBezTo>
                      <a:pt x="5745" y="3304"/>
                      <a:pt x="5865" y="3320"/>
                      <a:pt x="5993" y="3320"/>
                    </a:cubicBezTo>
                    <a:cubicBezTo>
                      <a:pt x="6128" y="3320"/>
                      <a:pt x="6256" y="3304"/>
                      <a:pt x="6376" y="3264"/>
                    </a:cubicBezTo>
                    <a:cubicBezTo>
                      <a:pt x="6782" y="3129"/>
                      <a:pt x="7110" y="2809"/>
                      <a:pt x="7253" y="2410"/>
                    </a:cubicBezTo>
                    <a:cubicBezTo>
                      <a:pt x="7572" y="2602"/>
                      <a:pt x="7947" y="2793"/>
                      <a:pt x="8362" y="2849"/>
                    </a:cubicBezTo>
                    <a:cubicBezTo>
                      <a:pt x="8435" y="2859"/>
                      <a:pt x="8508" y="2864"/>
                      <a:pt x="8579" y="2864"/>
                    </a:cubicBezTo>
                    <a:cubicBezTo>
                      <a:pt x="8963" y="2864"/>
                      <a:pt x="9321" y="2723"/>
                      <a:pt x="9543" y="2474"/>
                    </a:cubicBezTo>
                    <a:cubicBezTo>
                      <a:pt x="9599" y="2410"/>
                      <a:pt x="9639" y="2355"/>
                      <a:pt x="9687" y="2291"/>
                    </a:cubicBezTo>
                    <a:cubicBezTo>
                      <a:pt x="9727" y="2235"/>
                      <a:pt x="9759" y="2187"/>
                      <a:pt x="9807" y="2131"/>
                    </a:cubicBezTo>
                    <a:cubicBezTo>
                      <a:pt x="9823" y="2115"/>
                      <a:pt x="9839" y="2091"/>
                      <a:pt x="9855" y="2075"/>
                    </a:cubicBezTo>
                    <a:cubicBezTo>
                      <a:pt x="9926" y="1988"/>
                      <a:pt x="9982" y="1908"/>
                      <a:pt x="10078" y="1892"/>
                    </a:cubicBezTo>
                    <a:cubicBezTo>
                      <a:pt x="10094" y="1892"/>
                      <a:pt x="10118" y="1876"/>
                      <a:pt x="10126" y="1852"/>
                    </a:cubicBezTo>
                    <a:cubicBezTo>
                      <a:pt x="10094" y="1828"/>
                      <a:pt x="10086" y="1796"/>
                      <a:pt x="10062" y="1788"/>
                    </a:cubicBezTo>
                    <a:cubicBezTo>
                      <a:pt x="10010" y="1756"/>
                      <a:pt x="9954" y="1743"/>
                      <a:pt x="9897" y="1743"/>
                    </a:cubicBezTo>
                    <a:cubicBezTo>
                      <a:pt x="9813" y="1743"/>
                      <a:pt x="9730" y="1771"/>
                      <a:pt x="9663" y="1804"/>
                    </a:cubicBezTo>
                    <a:cubicBezTo>
                      <a:pt x="9599" y="1844"/>
                      <a:pt x="9535" y="1900"/>
                      <a:pt x="9480" y="1948"/>
                    </a:cubicBezTo>
                    <a:cubicBezTo>
                      <a:pt x="9448" y="1980"/>
                      <a:pt x="9408" y="2003"/>
                      <a:pt x="9376" y="2027"/>
                    </a:cubicBezTo>
                    <a:cubicBezTo>
                      <a:pt x="9205" y="2154"/>
                      <a:pt x="8993" y="2218"/>
                      <a:pt x="8781" y="2218"/>
                    </a:cubicBezTo>
                    <a:cubicBezTo>
                      <a:pt x="8646" y="2218"/>
                      <a:pt x="8511" y="2192"/>
                      <a:pt x="8386" y="2139"/>
                    </a:cubicBezTo>
                    <a:cubicBezTo>
                      <a:pt x="8243" y="2067"/>
                      <a:pt x="8107" y="1964"/>
                      <a:pt x="7971" y="1868"/>
                    </a:cubicBezTo>
                    <a:cubicBezTo>
                      <a:pt x="7884" y="1796"/>
                      <a:pt x="7788" y="1724"/>
                      <a:pt x="7700" y="1668"/>
                    </a:cubicBezTo>
                    <a:cubicBezTo>
                      <a:pt x="7542" y="1563"/>
                      <a:pt x="7337" y="1466"/>
                      <a:pt x="7141" y="1466"/>
                    </a:cubicBezTo>
                    <a:cubicBezTo>
                      <a:pt x="7070" y="1466"/>
                      <a:pt x="7000" y="1479"/>
                      <a:pt x="6934" y="1509"/>
                    </a:cubicBezTo>
                    <a:cubicBezTo>
                      <a:pt x="6894" y="1261"/>
                      <a:pt x="6735" y="1022"/>
                      <a:pt x="6527" y="886"/>
                    </a:cubicBezTo>
                    <a:cubicBezTo>
                      <a:pt x="6380" y="798"/>
                      <a:pt x="6205" y="752"/>
                      <a:pt x="6029" y="752"/>
                    </a:cubicBezTo>
                    <a:cubicBezTo>
                      <a:pt x="5920" y="752"/>
                      <a:pt x="5810" y="770"/>
                      <a:pt x="5705" y="807"/>
                    </a:cubicBezTo>
                    <a:cubicBezTo>
                      <a:pt x="5689" y="823"/>
                      <a:pt x="5657" y="831"/>
                      <a:pt x="5633" y="831"/>
                    </a:cubicBezTo>
                    <a:cubicBezTo>
                      <a:pt x="5594" y="839"/>
                      <a:pt x="5554" y="846"/>
                      <a:pt x="5514" y="878"/>
                    </a:cubicBezTo>
                    <a:cubicBezTo>
                      <a:pt x="5426" y="551"/>
                      <a:pt x="5147" y="272"/>
                      <a:pt x="4772" y="112"/>
                    </a:cubicBezTo>
                    <a:cubicBezTo>
                      <a:pt x="4587" y="38"/>
                      <a:pt x="4400" y="0"/>
                      <a:pt x="42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16"/>
            <p:cNvSpPr/>
            <p:nvPr/>
          </p:nvSpPr>
          <p:spPr>
            <a:xfrm>
              <a:off x="5156859" y="4637364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7" name="Google Shape;137;p17"/>
          <p:cNvGrpSpPr/>
          <p:nvPr/>
        </p:nvGrpSpPr>
        <p:grpSpPr>
          <a:xfrm>
            <a:off x="4022283" y="0"/>
            <a:ext cx="1099434" cy="5155828"/>
            <a:chOff x="4022283" y="0"/>
            <a:chExt cx="1099434" cy="5155828"/>
          </a:xfrm>
        </p:grpSpPr>
        <p:sp>
          <p:nvSpPr>
            <p:cNvPr id="138" name="Google Shape;138;p17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7"/>
          <p:cNvGrpSpPr/>
          <p:nvPr/>
        </p:nvGrpSpPr>
        <p:grpSpPr>
          <a:xfrm>
            <a:off x="129400" y="4740297"/>
            <a:ext cx="8885199" cy="276731"/>
            <a:chOff x="3250875" y="168297"/>
            <a:chExt cx="8885199" cy="276731"/>
          </a:xfrm>
        </p:grpSpPr>
        <p:sp>
          <p:nvSpPr>
            <p:cNvPr id="141" name="Google Shape;141;p17"/>
            <p:cNvSpPr/>
            <p:nvPr/>
          </p:nvSpPr>
          <p:spPr>
            <a:xfrm>
              <a:off x="11292300" y="1682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3250875" y="1682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77040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18"/>
          <p:cNvGrpSpPr/>
          <p:nvPr/>
        </p:nvGrpSpPr>
        <p:grpSpPr>
          <a:xfrm>
            <a:off x="4022283" y="0"/>
            <a:ext cx="1099434" cy="5155828"/>
            <a:chOff x="4022283" y="0"/>
            <a:chExt cx="1099434" cy="5155828"/>
          </a:xfrm>
        </p:grpSpPr>
        <p:sp>
          <p:nvSpPr>
            <p:cNvPr id="147" name="Google Shape;147;p18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18"/>
          <p:cNvGrpSpPr/>
          <p:nvPr/>
        </p:nvGrpSpPr>
        <p:grpSpPr>
          <a:xfrm>
            <a:off x="3250875" y="168297"/>
            <a:ext cx="2642249" cy="276731"/>
            <a:chOff x="3250875" y="168297"/>
            <a:chExt cx="2642249" cy="276731"/>
          </a:xfrm>
        </p:grpSpPr>
        <p:sp>
          <p:nvSpPr>
            <p:cNvPr id="150" name="Google Shape;150;p18"/>
            <p:cNvSpPr/>
            <p:nvPr/>
          </p:nvSpPr>
          <p:spPr>
            <a:xfrm>
              <a:off x="5049350" y="1682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3250875" y="1682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77040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19"/>
          <p:cNvGrpSpPr/>
          <p:nvPr/>
        </p:nvGrpSpPr>
        <p:grpSpPr>
          <a:xfrm>
            <a:off x="3250875" y="4745547"/>
            <a:ext cx="2642249" cy="276731"/>
            <a:chOff x="3250875" y="168297"/>
            <a:chExt cx="2642249" cy="276731"/>
          </a:xfrm>
        </p:grpSpPr>
        <p:sp>
          <p:nvSpPr>
            <p:cNvPr id="156" name="Google Shape;156;p19"/>
            <p:cNvSpPr/>
            <p:nvPr/>
          </p:nvSpPr>
          <p:spPr>
            <a:xfrm>
              <a:off x="5049350" y="1682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3250875" y="1682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9"/>
          <p:cNvSpPr>
            <a:spLocks noGrp="1"/>
          </p:cNvSpPr>
          <p:nvPr>
            <p:ph type="pic" idx="2"/>
          </p:nvPr>
        </p:nvSpPr>
        <p:spPr>
          <a:xfrm>
            <a:off x="1230900" y="1947200"/>
            <a:ext cx="6682200" cy="258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59" name="Google Shape;159;p19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160" name="Google Shape;160;p19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subTitle" idx="1"/>
          </p:nvPr>
        </p:nvSpPr>
        <p:spPr>
          <a:xfrm>
            <a:off x="1972050" y="3978725"/>
            <a:ext cx="53280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1971900" y="445025"/>
            <a:ext cx="532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65" name="Google Shape;165;p20"/>
          <p:cNvGrpSpPr/>
          <p:nvPr/>
        </p:nvGrpSpPr>
        <p:grpSpPr>
          <a:xfrm>
            <a:off x="7739691" y="4522901"/>
            <a:ext cx="1284366" cy="504512"/>
            <a:chOff x="7753911" y="4537122"/>
            <a:chExt cx="1284366" cy="504512"/>
          </a:xfrm>
        </p:grpSpPr>
        <p:sp>
          <p:nvSpPr>
            <p:cNvPr id="166" name="Google Shape;166;p20"/>
            <p:cNvSpPr/>
            <p:nvPr/>
          </p:nvSpPr>
          <p:spPr>
            <a:xfrm>
              <a:off x="8194503" y="4764903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7753911" y="4537122"/>
              <a:ext cx="690338" cy="378593"/>
            </a:xfrm>
            <a:custGeom>
              <a:avLst/>
              <a:gdLst/>
              <a:ahLst/>
              <a:cxnLst/>
              <a:rect l="l" t="t" r="r" b="b"/>
              <a:pathLst>
                <a:path w="11117" h="6097" extrusionOk="0">
                  <a:moveTo>
                    <a:pt x="5786" y="1"/>
                  </a:moveTo>
                  <a:cubicBezTo>
                    <a:pt x="4812" y="1"/>
                    <a:pt x="3855" y="455"/>
                    <a:pt x="3249" y="1317"/>
                  </a:cubicBezTo>
                  <a:cubicBezTo>
                    <a:pt x="3185" y="1405"/>
                    <a:pt x="3129" y="1501"/>
                    <a:pt x="3073" y="1588"/>
                  </a:cubicBezTo>
                  <a:cubicBezTo>
                    <a:pt x="3177" y="1596"/>
                    <a:pt x="3272" y="1620"/>
                    <a:pt x="3376" y="1636"/>
                  </a:cubicBezTo>
                  <a:cubicBezTo>
                    <a:pt x="3416" y="1596"/>
                    <a:pt x="3456" y="1541"/>
                    <a:pt x="3488" y="1485"/>
                  </a:cubicBezTo>
                  <a:cubicBezTo>
                    <a:pt x="4034" y="708"/>
                    <a:pt x="4910" y="288"/>
                    <a:pt x="5799" y="288"/>
                  </a:cubicBezTo>
                  <a:cubicBezTo>
                    <a:pt x="6353" y="288"/>
                    <a:pt x="6911" y="451"/>
                    <a:pt x="7398" y="791"/>
                  </a:cubicBezTo>
                  <a:cubicBezTo>
                    <a:pt x="7741" y="1030"/>
                    <a:pt x="8020" y="1341"/>
                    <a:pt x="8220" y="1700"/>
                  </a:cubicBezTo>
                  <a:lnTo>
                    <a:pt x="8539" y="1700"/>
                  </a:lnTo>
                  <a:cubicBezTo>
                    <a:pt x="8323" y="1253"/>
                    <a:pt x="7980" y="854"/>
                    <a:pt x="7557" y="559"/>
                  </a:cubicBezTo>
                  <a:cubicBezTo>
                    <a:pt x="7015" y="176"/>
                    <a:pt x="6400" y="1"/>
                    <a:pt x="5786" y="1"/>
                  </a:cubicBezTo>
                  <a:close/>
                  <a:moveTo>
                    <a:pt x="5786" y="384"/>
                  </a:moveTo>
                  <a:cubicBezTo>
                    <a:pt x="4940" y="384"/>
                    <a:pt x="4102" y="791"/>
                    <a:pt x="3576" y="1541"/>
                  </a:cubicBezTo>
                  <a:cubicBezTo>
                    <a:pt x="3544" y="1573"/>
                    <a:pt x="3520" y="1628"/>
                    <a:pt x="3496" y="1668"/>
                  </a:cubicBezTo>
                  <a:cubicBezTo>
                    <a:pt x="3584" y="1700"/>
                    <a:pt x="3679" y="1724"/>
                    <a:pt x="3775" y="1756"/>
                  </a:cubicBezTo>
                  <a:cubicBezTo>
                    <a:pt x="3783" y="1740"/>
                    <a:pt x="3791" y="1724"/>
                    <a:pt x="3807" y="1708"/>
                  </a:cubicBezTo>
                  <a:cubicBezTo>
                    <a:pt x="4277" y="1032"/>
                    <a:pt x="5028" y="672"/>
                    <a:pt x="5790" y="672"/>
                  </a:cubicBezTo>
                  <a:cubicBezTo>
                    <a:pt x="6269" y="672"/>
                    <a:pt x="6752" y="814"/>
                    <a:pt x="7174" y="1110"/>
                  </a:cubicBezTo>
                  <a:cubicBezTo>
                    <a:pt x="7438" y="1285"/>
                    <a:pt x="7645" y="1509"/>
                    <a:pt x="7805" y="1748"/>
                  </a:cubicBezTo>
                  <a:cubicBezTo>
                    <a:pt x="7916" y="1724"/>
                    <a:pt x="8012" y="1716"/>
                    <a:pt x="8100" y="1700"/>
                  </a:cubicBezTo>
                  <a:cubicBezTo>
                    <a:pt x="7908" y="1381"/>
                    <a:pt x="7653" y="1086"/>
                    <a:pt x="7334" y="870"/>
                  </a:cubicBezTo>
                  <a:cubicBezTo>
                    <a:pt x="6863" y="543"/>
                    <a:pt x="6329" y="384"/>
                    <a:pt x="5786" y="384"/>
                  </a:cubicBezTo>
                  <a:close/>
                  <a:moveTo>
                    <a:pt x="5802" y="791"/>
                  </a:moveTo>
                  <a:cubicBezTo>
                    <a:pt x="5068" y="791"/>
                    <a:pt x="4350" y="1142"/>
                    <a:pt x="3903" y="1780"/>
                  </a:cubicBezTo>
                  <a:cubicBezTo>
                    <a:pt x="3895" y="1788"/>
                    <a:pt x="3895" y="1796"/>
                    <a:pt x="3887" y="1804"/>
                  </a:cubicBezTo>
                  <a:cubicBezTo>
                    <a:pt x="3975" y="1844"/>
                    <a:pt x="4062" y="1876"/>
                    <a:pt x="4142" y="1924"/>
                  </a:cubicBezTo>
                  <a:cubicBezTo>
                    <a:pt x="4453" y="1485"/>
                    <a:pt x="4908" y="1197"/>
                    <a:pt x="5443" y="1110"/>
                  </a:cubicBezTo>
                  <a:cubicBezTo>
                    <a:pt x="5564" y="1090"/>
                    <a:pt x="5685" y="1080"/>
                    <a:pt x="5805" y="1080"/>
                  </a:cubicBezTo>
                  <a:cubicBezTo>
                    <a:pt x="6217" y="1080"/>
                    <a:pt x="6619" y="1198"/>
                    <a:pt x="6959" y="1445"/>
                  </a:cubicBezTo>
                  <a:cubicBezTo>
                    <a:pt x="7126" y="1565"/>
                    <a:pt x="7278" y="1708"/>
                    <a:pt x="7398" y="1868"/>
                  </a:cubicBezTo>
                  <a:cubicBezTo>
                    <a:pt x="7494" y="1820"/>
                    <a:pt x="7581" y="1796"/>
                    <a:pt x="7685" y="1780"/>
                  </a:cubicBezTo>
                  <a:cubicBezTo>
                    <a:pt x="7533" y="1557"/>
                    <a:pt x="7342" y="1365"/>
                    <a:pt x="7119" y="1205"/>
                  </a:cubicBezTo>
                  <a:cubicBezTo>
                    <a:pt x="6720" y="926"/>
                    <a:pt x="6249" y="791"/>
                    <a:pt x="5802" y="791"/>
                  </a:cubicBezTo>
                  <a:close/>
                  <a:moveTo>
                    <a:pt x="5786" y="1166"/>
                  </a:moveTo>
                  <a:cubicBezTo>
                    <a:pt x="5682" y="1166"/>
                    <a:pt x="5563" y="1174"/>
                    <a:pt x="5451" y="1197"/>
                  </a:cubicBezTo>
                  <a:cubicBezTo>
                    <a:pt x="4948" y="1285"/>
                    <a:pt x="4517" y="1557"/>
                    <a:pt x="4230" y="1964"/>
                  </a:cubicBezTo>
                  <a:cubicBezTo>
                    <a:pt x="4310" y="2019"/>
                    <a:pt x="4390" y="2059"/>
                    <a:pt x="4469" y="2115"/>
                  </a:cubicBezTo>
                  <a:cubicBezTo>
                    <a:pt x="4793" y="1685"/>
                    <a:pt x="5286" y="1457"/>
                    <a:pt x="5786" y="1457"/>
                  </a:cubicBezTo>
                  <a:cubicBezTo>
                    <a:pt x="6112" y="1457"/>
                    <a:pt x="6441" y="1554"/>
                    <a:pt x="6728" y="1756"/>
                  </a:cubicBezTo>
                  <a:cubicBezTo>
                    <a:pt x="6823" y="1828"/>
                    <a:pt x="6927" y="1916"/>
                    <a:pt x="7007" y="2003"/>
                  </a:cubicBezTo>
                  <a:cubicBezTo>
                    <a:pt x="7103" y="1956"/>
                    <a:pt x="7198" y="1916"/>
                    <a:pt x="7286" y="1884"/>
                  </a:cubicBezTo>
                  <a:cubicBezTo>
                    <a:pt x="7174" y="1748"/>
                    <a:pt x="7047" y="1628"/>
                    <a:pt x="6887" y="1517"/>
                  </a:cubicBezTo>
                  <a:cubicBezTo>
                    <a:pt x="6560" y="1285"/>
                    <a:pt x="6177" y="1166"/>
                    <a:pt x="5786" y="1166"/>
                  </a:cubicBezTo>
                  <a:close/>
                  <a:moveTo>
                    <a:pt x="5802" y="1557"/>
                  </a:moveTo>
                  <a:cubicBezTo>
                    <a:pt x="5331" y="1557"/>
                    <a:pt x="4868" y="1764"/>
                    <a:pt x="4573" y="2163"/>
                  </a:cubicBezTo>
                  <a:cubicBezTo>
                    <a:pt x="4653" y="2227"/>
                    <a:pt x="4717" y="2275"/>
                    <a:pt x="4789" y="2339"/>
                  </a:cubicBezTo>
                  <a:cubicBezTo>
                    <a:pt x="5031" y="2009"/>
                    <a:pt x="5409" y="1832"/>
                    <a:pt x="5792" y="1832"/>
                  </a:cubicBezTo>
                  <a:cubicBezTo>
                    <a:pt x="6039" y="1832"/>
                    <a:pt x="6288" y="1906"/>
                    <a:pt x="6504" y="2059"/>
                  </a:cubicBezTo>
                  <a:lnTo>
                    <a:pt x="6656" y="2179"/>
                  </a:lnTo>
                  <a:cubicBezTo>
                    <a:pt x="6736" y="2147"/>
                    <a:pt x="6823" y="2099"/>
                    <a:pt x="6919" y="2043"/>
                  </a:cubicBezTo>
                  <a:cubicBezTo>
                    <a:pt x="6847" y="1964"/>
                    <a:pt x="6767" y="1900"/>
                    <a:pt x="6680" y="1836"/>
                  </a:cubicBezTo>
                  <a:cubicBezTo>
                    <a:pt x="6408" y="1644"/>
                    <a:pt x="6105" y="1557"/>
                    <a:pt x="5802" y="1557"/>
                  </a:cubicBezTo>
                  <a:close/>
                  <a:moveTo>
                    <a:pt x="5786" y="1956"/>
                  </a:moveTo>
                  <a:cubicBezTo>
                    <a:pt x="5443" y="1956"/>
                    <a:pt x="5092" y="2115"/>
                    <a:pt x="4860" y="2426"/>
                  </a:cubicBezTo>
                  <a:cubicBezTo>
                    <a:pt x="4932" y="2498"/>
                    <a:pt x="5004" y="2554"/>
                    <a:pt x="5060" y="2626"/>
                  </a:cubicBezTo>
                  <a:cubicBezTo>
                    <a:pt x="5060" y="2618"/>
                    <a:pt x="5068" y="2602"/>
                    <a:pt x="5068" y="2602"/>
                  </a:cubicBezTo>
                  <a:cubicBezTo>
                    <a:pt x="5203" y="2418"/>
                    <a:pt x="5403" y="2283"/>
                    <a:pt x="5626" y="2243"/>
                  </a:cubicBezTo>
                  <a:cubicBezTo>
                    <a:pt x="5676" y="2234"/>
                    <a:pt x="5725" y="2230"/>
                    <a:pt x="5774" y="2230"/>
                  </a:cubicBezTo>
                  <a:cubicBezTo>
                    <a:pt x="5955" y="2230"/>
                    <a:pt x="6128" y="2286"/>
                    <a:pt x="6273" y="2386"/>
                  </a:cubicBezTo>
                  <a:cubicBezTo>
                    <a:pt x="6297" y="2394"/>
                    <a:pt x="6305" y="2418"/>
                    <a:pt x="6329" y="2426"/>
                  </a:cubicBezTo>
                  <a:cubicBezTo>
                    <a:pt x="6392" y="2362"/>
                    <a:pt x="6472" y="2307"/>
                    <a:pt x="6560" y="2259"/>
                  </a:cubicBezTo>
                  <a:cubicBezTo>
                    <a:pt x="6512" y="2227"/>
                    <a:pt x="6472" y="2187"/>
                    <a:pt x="6440" y="2155"/>
                  </a:cubicBezTo>
                  <a:cubicBezTo>
                    <a:pt x="6249" y="2019"/>
                    <a:pt x="6017" y="1956"/>
                    <a:pt x="5786" y="1956"/>
                  </a:cubicBezTo>
                  <a:close/>
                  <a:moveTo>
                    <a:pt x="2706" y="1684"/>
                  </a:moveTo>
                  <a:cubicBezTo>
                    <a:pt x="1732" y="1684"/>
                    <a:pt x="775" y="2147"/>
                    <a:pt x="176" y="3001"/>
                  </a:cubicBezTo>
                  <a:cubicBezTo>
                    <a:pt x="113" y="3097"/>
                    <a:pt x="57" y="3184"/>
                    <a:pt x="1" y="3272"/>
                  </a:cubicBezTo>
                  <a:cubicBezTo>
                    <a:pt x="105" y="3280"/>
                    <a:pt x="200" y="3304"/>
                    <a:pt x="304" y="3320"/>
                  </a:cubicBezTo>
                  <a:cubicBezTo>
                    <a:pt x="336" y="3272"/>
                    <a:pt x="376" y="3216"/>
                    <a:pt x="400" y="3160"/>
                  </a:cubicBezTo>
                  <a:cubicBezTo>
                    <a:pt x="939" y="2385"/>
                    <a:pt x="1810" y="1969"/>
                    <a:pt x="2698" y="1969"/>
                  </a:cubicBezTo>
                  <a:cubicBezTo>
                    <a:pt x="3255" y="1969"/>
                    <a:pt x="3818" y="2133"/>
                    <a:pt x="4310" y="2474"/>
                  </a:cubicBezTo>
                  <a:cubicBezTo>
                    <a:pt x="4661" y="2722"/>
                    <a:pt x="4940" y="3033"/>
                    <a:pt x="5140" y="3384"/>
                  </a:cubicBezTo>
                  <a:lnTo>
                    <a:pt x="5459" y="3384"/>
                  </a:lnTo>
                  <a:cubicBezTo>
                    <a:pt x="5243" y="2945"/>
                    <a:pt x="4900" y="2546"/>
                    <a:pt x="4469" y="2243"/>
                  </a:cubicBezTo>
                  <a:cubicBezTo>
                    <a:pt x="3935" y="1868"/>
                    <a:pt x="3312" y="1684"/>
                    <a:pt x="2706" y="1684"/>
                  </a:cubicBezTo>
                  <a:close/>
                  <a:moveTo>
                    <a:pt x="2706" y="2075"/>
                  </a:moveTo>
                  <a:cubicBezTo>
                    <a:pt x="1852" y="2075"/>
                    <a:pt x="1014" y="2474"/>
                    <a:pt x="496" y="3232"/>
                  </a:cubicBezTo>
                  <a:cubicBezTo>
                    <a:pt x="464" y="3272"/>
                    <a:pt x="432" y="3312"/>
                    <a:pt x="416" y="3360"/>
                  </a:cubicBezTo>
                  <a:cubicBezTo>
                    <a:pt x="504" y="3384"/>
                    <a:pt x="599" y="3416"/>
                    <a:pt x="695" y="3456"/>
                  </a:cubicBezTo>
                  <a:cubicBezTo>
                    <a:pt x="703" y="3432"/>
                    <a:pt x="711" y="3424"/>
                    <a:pt x="719" y="3400"/>
                  </a:cubicBezTo>
                  <a:cubicBezTo>
                    <a:pt x="1094" y="2857"/>
                    <a:pt x="1637" y="2506"/>
                    <a:pt x="2275" y="2394"/>
                  </a:cubicBezTo>
                  <a:cubicBezTo>
                    <a:pt x="2417" y="2370"/>
                    <a:pt x="2558" y="2357"/>
                    <a:pt x="2699" y="2357"/>
                  </a:cubicBezTo>
                  <a:cubicBezTo>
                    <a:pt x="3191" y="2357"/>
                    <a:pt x="3670" y="2508"/>
                    <a:pt x="4086" y="2793"/>
                  </a:cubicBezTo>
                  <a:cubicBezTo>
                    <a:pt x="4334" y="2977"/>
                    <a:pt x="4541" y="3184"/>
                    <a:pt x="4709" y="3432"/>
                  </a:cubicBezTo>
                  <a:lnTo>
                    <a:pt x="4725" y="3432"/>
                  </a:lnTo>
                  <a:cubicBezTo>
                    <a:pt x="4820" y="3416"/>
                    <a:pt x="4924" y="3400"/>
                    <a:pt x="5020" y="3392"/>
                  </a:cubicBezTo>
                  <a:cubicBezTo>
                    <a:pt x="4828" y="3073"/>
                    <a:pt x="4573" y="2793"/>
                    <a:pt x="4254" y="2562"/>
                  </a:cubicBezTo>
                  <a:cubicBezTo>
                    <a:pt x="3783" y="2235"/>
                    <a:pt x="3249" y="2075"/>
                    <a:pt x="2706" y="2075"/>
                  </a:cubicBezTo>
                  <a:close/>
                  <a:moveTo>
                    <a:pt x="8371" y="1804"/>
                  </a:moveTo>
                  <a:cubicBezTo>
                    <a:pt x="8196" y="1804"/>
                    <a:pt x="8004" y="1828"/>
                    <a:pt x="7821" y="1860"/>
                  </a:cubicBezTo>
                  <a:cubicBezTo>
                    <a:pt x="7007" y="1995"/>
                    <a:pt x="6297" y="2458"/>
                    <a:pt x="5826" y="3136"/>
                  </a:cubicBezTo>
                  <a:cubicBezTo>
                    <a:pt x="5770" y="3224"/>
                    <a:pt x="5706" y="3312"/>
                    <a:pt x="5658" y="3400"/>
                  </a:cubicBezTo>
                  <a:cubicBezTo>
                    <a:pt x="5762" y="3416"/>
                    <a:pt x="5858" y="3432"/>
                    <a:pt x="5961" y="3456"/>
                  </a:cubicBezTo>
                  <a:cubicBezTo>
                    <a:pt x="5985" y="3400"/>
                    <a:pt x="6025" y="3344"/>
                    <a:pt x="6057" y="3296"/>
                  </a:cubicBezTo>
                  <a:cubicBezTo>
                    <a:pt x="6488" y="2674"/>
                    <a:pt x="7134" y="2267"/>
                    <a:pt x="7877" y="2139"/>
                  </a:cubicBezTo>
                  <a:cubicBezTo>
                    <a:pt x="8047" y="2108"/>
                    <a:pt x="8218" y="2092"/>
                    <a:pt x="8388" y="2092"/>
                  </a:cubicBezTo>
                  <a:cubicBezTo>
                    <a:pt x="8951" y="2092"/>
                    <a:pt x="9501" y="2263"/>
                    <a:pt x="9967" y="2594"/>
                  </a:cubicBezTo>
                  <a:cubicBezTo>
                    <a:pt x="10318" y="2841"/>
                    <a:pt x="10598" y="3152"/>
                    <a:pt x="10797" y="3504"/>
                  </a:cubicBezTo>
                  <a:lnTo>
                    <a:pt x="11116" y="3504"/>
                  </a:lnTo>
                  <a:cubicBezTo>
                    <a:pt x="10909" y="3057"/>
                    <a:pt x="10566" y="2666"/>
                    <a:pt x="10135" y="2362"/>
                  </a:cubicBezTo>
                  <a:cubicBezTo>
                    <a:pt x="9608" y="1995"/>
                    <a:pt x="9002" y="1804"/>
                    <a:pt x="8371" y="1804"/>
                  </a:cubicBezTo>
                  <a:close/>
                  <a:moveTo>
                    <a:pt x="8371" y="2195"/>
                  </a:moveTo>
                  <a:cubicBezTo>
                    <a:pt x="8212" y="2195"/>
                    <a:pt x="8052" y="2203"/>
                    <a:pt x="7893" y="2235"/>
                  </a:cubicBezTo>
                  <a:cubicBezTo>
                    <a:pt x="7182" y="2362"/>
                    <a:pt x="6568" y="2753"/>
                    <a:pt x="6145" y="3352"/>
                  </a:cubicBezTo>
                  <a:cubicBezTo>
                    <a:pt x="6113" y="3392"/>
                    <a:pt x="6089" y="3432"/>
                    <a:pt x="6065" y="3480"/>
                  </a:cubicBezTo>
                  <a:cubicBezTo>
                    <a:pt x="6161" y="3504"/>
                    <a:pt x="6257" y="3535"/>
                    <a:pt x="6345" y="3575"/>
                  </a:cubicBezTo>
                  <a:cubicBezTo>
                    <a:pt x="6360" y="3551"/>
                    <a:pt x="6368" y="3543"/>
                    <a:pt x="6376" y="3519"/>
                  </a:cubicBezTo>
                  <a:cubicBezTo>
                    <a:pt x="6848" y="2847"/>
                    <a:pt x="7600" y="2485"/>
                    <a:pt x="8366" y="2485"/>
                  </a:cubicBezTo>
                  <a:cubicBezTo>
                    <a:pt x="8845" y="2485"/>
                    <a:pt x="9328" y="2626"/>
                    <a:pt x="9752" y="2921"/>
                  </a:cubicBezTo>
                  <a:cubicBezTo>
                    <a:pt x="9999" y="3105"/>
                    <a:pt x="10207" y="3312"/>
                    <a:pt x="10374" y="3559"/>
                  </a:cubicBezTo>
                  <a:cubicBezTo>
                    <a:pt x="10478" y="3543"/>
                    <a:pt x="10574" y="3535"/>
                    <a:pt x="10685" y="3519"/>
                  </a:cubicBezTo>
                  <a:cubicBezTo>
                    <a:pt x="10494" y="3192"/>
                    <a:pt x="10238" y="2905"/>
                    <a:pt x="9919" y="2682"/>
                  </a:cubicBezTo>
                  <a:cubicBezTo>
                    <a:pt x="9456" y="2362"/>
                    <a:pt x="8922" y="2195"/>
                    <a:pt x="8371" y="2195"/>
                  </a:cubicBezTo>
                  <a:close/>
                  <a:moveTo>
                    <a:pt x="2706" y="2466"/>
                  </a:moveTo>
                  <a:cubicBezTo>
                    <a:pt x="2570" y="2466"/>
                    <a:pt x="2435" y="2474"/>
                    <a:pt x="2299" y="2506"/>
                  </a:cubicBezTo>
                  <a:cubicBezTo>
                    <a:pt x="1693" y="2618"/>
                    <a:pt x="1158" y="2953"/>
                    <a:pt x="799" y="3464"/>
                  </a:cubicBezTo>
                  <a:cubicBezTo>
                    <a:pt x="791" y="3472"/>
                    <a:pt x="791" y="3480"/>
                    <a:pt x="783" y="3496"/>
                  </a:cubicBezTo>
                  <a:cubicBezTo>
                    <a:pt x="871" y="3535"/>
                    <a:pt x="958" y="3559"/>
                    <a:pt x="1038" y="3615"/>
                  </a:cubicBezTo>
                  <a:cubicBezTo>
                    <a:pt x="1357" y="3160"/>
                    <a:pt x="1820" y="2865"/>
                    <a:pt x="2347" y="2769"/>
                  </a:cubicBezTo>
                  <a:cubicBezTo>
                    <a:pt x="2466" y="2750"/>
                    <a:pt x="2584" y="2741"/>
                    <a:pt x="2701" y="2741"/>
                  </a:cubicBezTo>
                  <a:cubicBezTo>
                    <a:pt x="3119" y="2741"/>
                    <a:pt x="3520" y="2863"/>
                    <a:pt x="3863" y="3113"/>
                  </a:cubicBezTo>
                  <a:cubicBezTo>
                    <a:pt x="4030" y="3232"/>
                    <a:pt x="4182" y="3368"/>
                    <a:pt x="4302" y="3527"/>
                  </a:cubicBezTo>
                  <a:cubicBezTo>
                    <a:pt x="4406" y="3504"/>
                    <a:pt x="4493" y="3472"/>
                    <a:pt x="4589" y="3448"/>
                  </a:cubicBezTo>
                  <a:cubicBezTo>
                    <a:pt x="4445" y="3232"/>
                    <a:pt x="4246" y="3041"/>
                    <a:pt x="4023" y="2881"/>
                  </a:cubicBezTo>
                  <a:cubicBezTo>
                    <a:pt x="3632" y="2602"/>
                    <a:pt x="3177" y="2466"/>
                    <a:pt x="2706" y="2466"/>
                  </a:cubicBezTo>
                  <a:close/>
                  <a:moveTo>
                    <a:pt x="8371" y="2586"/>
                  </a:moveTo>
                  <a:cubicBezTo>
                    <a:pt x="7645" y="2586"/>
                    <a:pt x="6927" y="2937"/>
                    <a:pt x="6480" y="3575"/>
                  </a:cubicBezTo>
                  <a:cubicBezTo>
                    <a:pt x="6464" y="3583"/>
                    <a:pt x="6464" y="3591"/>
                    <a:pt x="6456" y="3599"/>
                  </a:cubicBezTo>
                  <a:cubicBezTo>
                    <a:pt x="6544" y="3639"/>
                    <a:pt x="6640" y="3671"/>
                    <a:pt x="6720" y="3719"/>
                  </a:cubicBezTo>
                  <a:cubicBezTo>
                    <a:pt x="7023" y="3280"/>
                    <a:pt x="7486" y="2993"/>
                    <a:pt x="8012" y="2905"/>
                  </a:cubicBezTo>
                  <a:cubicBezTo>
                    <a:pt x="8135" y="2885"/>
                    <a:pt x="8257" y="2875"/>
                    <a:pt x="8378" y="2875"/>
                  </a:cubicBezTo>
                  <a:cubicBezTo>
                    <a:pt x="8792" y="2875"/>
                    <a:pt x="9189" y="2993"/>
                    <a:pt x="9528" y="3240"/>
                  </a:cubicBezTo>
                  <a:cubicBezTo>
                    <a:pt x="9696" y="3360"/>
                    <a:pt x="9847" y="3504"/>
                    <a:pt x="9967" y="3663"/>
                  </a:cubicBezTo>
                  <a:cubicBezTo>
                    <a:pt x="10071" y="3631"/>
                    <a:pt x="10159" y="3599"/>
                    <a:pt x="10254" y="3583"/>
                  </a:cubicBezTo>
                  <a:cubicBezTo>
                    <a:pt x="10119" y="3352"/>
                    <a:pt x="9919" y="3160"/>
                    <a:pt x="9688" y="3001"/>
                  </a:cubicBezTo>
                  <a:cubicBezTo>
                    <a:pt x="9289" y="2722"/>
                    <a:pt x="8818" y="2586"/>
                    <a:pt x="8371" y="2586"/>
                  </a:cubicBezTo>
                  <a:close/>
                  <a:moveTo>
                    <a:pt x="2706" y="2857"/>
                  </a:moveTo>
                  <a:cubicBezTo>
                    <a:pt x="2594" y="2857"/>
                    <a:pt x="2475" y="2865"/>
                    <a:pt x="2371" y="2881"/>
                  </a:cubicBezTo>
                  <a:cubicBezTo>
                    <a:pt x="1868" y="2977"/>
                    <a:pt x="1437" y="3240"/>
                    <a:pt x="1150" y="3655"/>
                  </a:cubicBezTo>
                  <a:cubicBezTo>
                    <a:pt x="1230" y="3703"/>
                    <a:pt x="1310" y="3743"/>
                    <a:pt x="1389" y="3799"/>
                  </a:cubicBezTo>
                  <a:cubicBezTo>
                    <a:pt x="1704" y="3363"/>
                    <a:pt x="2197" y="3133"/>
                    <a:pt x="2700" y="3133"/>
                  </a:cubicBezTo>
                  <a:cubicBezTo>
                    <a:pt x="3027" y="3133"/>
                    <a:pt x="3358" y="3231"/>
                    <a:pt x="3647" y="3432"/>
                  </a:cubicBezTo>
                  <a:cubicBezTo>
                    <a:pt x="3743" y="3504"/>
                    <a:pt x="3847" y="3591"/>
                    <a:pt x="3927" y="3679"/>
                  </a:cubicBezTo>
                  <a:cubicBezTo>
                    <a:pt x="4015" y="3639"/>
                    <a:pt x="4102" y="3599"/>
                    <a:pt x="4206" y="3575"/>
                  </a:cubicBezTo>
                  <a:cubicBezTo>
                    <a:pt x="4094" y="3432"/>
                    <a:pt x="3951" y="3312"/>
                    <a:pt x="3807" y="3200"/>
                  </a:cubicBezTo>
                  <a:cubicBezTo>
                    <a:pt x="3472" y="2977"/>
                    <a:pt x="3097" y="2857"/>
                    <a:pt x="2706" y="2857"/>
                  </a:cubicBezTo>
                  <a:close/>
                  <a:moveTo>
                    <a:pt x="8371" y="2969"/>
                  </a:moveTo>
                  <a:cubicBezTo>
                    <a:pt x="7773" y="2969"/>
                    <a:pt x="7182" y="3256"/>
                    <a:pt x="6815" y="3767"/>
                  </a:cubicBezTo>
                  <a:lnTo>
                    <a:pt x="7055" y="3918"/>
                  </a:lnTo>
                  <a:cubicBezTo>
                    <a:pt x="7302" y="3583"/>
                    <a:pt x="7661" y="3360"/>
                    <a:pt x="8084" y="3280"/>
                  </a:cubicBezTo>
                  <a:cubicBezTo>
                    <a:pt x="8180" y="3262"/>
                    <a:pt x="8276" y="3254"/>
                    <a:pt x="8372" y="3254"/>
                  </a:cubicBezTo>
                  <a:cubicBezTo>
                    <a:pt x="8706" y="3254"/>
                    <a:pt x="9034" y="3359"/>
                    <a:pt x="9313" y="3551"/>
                  </a:cubicBezTo>
                  <a:cubicBezTo>
                    <a:pt x="9417" y="3623"/>
                    <a:pt x="9512" y="3711"/>
                    <a:pt x="9592" y="3799"/>
                  </a:cubicBezTo>
                  <a:cubicBezTo>
                    <a:pt x="9680" y="3759"/>
                    <a:pt x="9768" y="3719"/>
                    <a:pt x="9871" y="3687"/>
                  </a:cubicBezTo>
                  <a:cubicBezTo>
                    <a:pt x="9760" y="3551"/>
                    <a:pt x="9616" y="3424"/>
                    <a:pt x="9472" y="3320"/>
                  </a:cubicBezTo>
                  <a:cubicBezTo>
                    <a:pt x="9129" y="3089"/>
                    <a:pt x="8754" y="2969"/>
                    <a:pt x="8371" y="2969"/>
                  </a:cubicBezTo>
                  <a:close/>
                  <a:moveTo>
                    <a:pt x="2698" y="3232"/>
                  </a:moveTo>
                  <a:cubicBezTo>
                    <a:pt x="2610" y="3232"/>
                    <a:pt x="2514" y="3240"/>
                    <a:pt x="2427" y="3248"/>
                  </a:cubicBezTo>
                  <a:cubicBezTo>
                    <a:pt x="2036" y="3320"/>
                    <a:pt x="1701" y="3527"/>
                    <a:pt x="1469" y="3839"/>
                  </a:cubicBezTo>
                  <a:cubicBezTo>
                    <a:pt x="1549" y="3903"/>
                    <a:pt x="1621" y="3950"/>
                    <a:pt x="1693" y="4006"/>
                  </a:cubicBezTo>
                  <a:cubicBezTo>
                    <a:pt x="1937" y="3690"/>
                    <a:pt x="2311" y="3520"/>
                    <a:pt x="2691" y="3520"/>
                  </a:cubicBezTo>
                  <a:cubicBezTo>
                    <a:pt x="2942" y="3520"/>
                    <a:pt x="3196" y="3595"/>
                    <a:pt x="3416" y="3751"/>
                  </a:cubicBezTo>
                  <a:lnTo>
                    <a:pt x="3568" y="3871"/>
                  </a:lnTo>
                  <a:cubicBezTo>
                    <a:pt x="3647" y="3823"/>
                    <a:pt x="3735" y="3767"/>
                    <a:pt x="3815" y="3719"/>
                  </a:cubicBezTo>
                  <a:cubicBezTo>
                    <a:pt x="3743" y="3639"/>
                    <a:pt x="3663" y="3567"/>
                    <a:pt x="3576" y="3512"/>
                  </a:cubicBezTo>
                  <a:cubicBezTo>
                    <a:pt x="3312" y="3328"/>
                    <a:pt x="3009" y="3232"/>
                    <a:pt x="2698" y="3232"/>
                  </a:cubicBezTo>
                  <a:close/>
                  <a:moveTo>
                    <a:pt x="8371" y="3360"/>
                  </a:moveTo>
                  <a:cubicBezTo>
                    <a:pt x="8284" y="3360"/>
                    <a:pt x="8196" y="3368"/>
                    <a:pt x="8100" y="3384"/>
                  </a:cubicBezTo>
                  <a:cubicBezTo>
                    <a:pt x="7717" y="3448"/>
                    <a:pt x="7374" y="3663"/>
                    <a:pt x="7142" y="3966"/>
                  </a:cubicBezTo>
                  <a:cubicBezTo>
                    <a:pt x="7222" y="4030"/>
                    <a:pt x="7294" y="4078"/>
                    <a:pt x="7366" y="4142"/>
                  </a:cubicBezTo>
                  <a:cubicBezTo>
                    <a:pt x="7557" y="3879"/>
                    <a:pt x="7837" y="3711"/>
                    <a:pt x="8156" y="3647"/>
                  </a:cubicBezTo>
                  <a:cubicBezTo>
                    <a:pt x="8227" y="3635"/>
                    <a:pt x="8299" y="3629"/>
                    <a:pt x="8370" y="3629"/>
                  </a:cubicBezTo>
                  <a:cubicBezTo>
                    <a:pt x="8624" y="3629"/>
                    <a:pt x="8871" y="3707"/>
                    <a:pt x="9089" y="3863"/>
                  </a:cubicBezTo>
                  <a:cubicBezTo>
                    <a:pt x="9137" y="3903"/>
                    <a:pt x="9193" y="3942"/>
                    <a:pt x="9241" y="3990"/>
                  </a:cubicBezTo>
                  <a:cubicBezTo>
                    <a:pt x="9321" y="3942"/>
                    <a:pt x="9409" y="3887"/>
                    <a:pt x="9496" y="3847"/>
                  </a:cubicBezTo>
                  <a:cubicBezTo>
                    <a:pt x="9433" y="3767"/>
                    <a:pt x="9353" y="3703"/>
                    <a:pt x="9257" y="3639"/>
                  </a:cubicBezTo>
                  <a:cubicBezTo>
                    <a:pt x="8994" y="3464"/>
                    <a:pt x="8682" y="3360"/>
                    <a:pt x="8371" y="3360"/>
                  </a:cubicBezTo>
                  <a:close/>
                  <a:moveTo>
                    <a:pt x="2698" y="3631"/>
                  </a:moveTo>
                  <a:cubicBezTo>
                    <a:pt x="2347" y="3631"/>
                    <a:pt x="1996" y="3791"/>
                    <a:pt x="1772" y="4102"/>
                  </a:cubicBezTo>
                  <a:cubicBezTo>
                    <a:pt x="1836" y="4166"/>
                    <a:pt x="1908" y="4230"/>
                    <a:pt x="1972" y="4301"/>
                  </a:cubicBezTo>
                  <a:cubicBezTo>
                    <a:pt x="1972" y="4293"/>
                    <a:pt x="1980" y="4278"/>
                    <a:pt x="1980" y="4278"/>
                  </a:cubicBezTo>
                  <a:cubicBezTo>
                    <a:pt x="2107" y="4094"/>
                    <a:pt x="2307" y="3958"/>
                    <a:pt x="2538" y="3918"/>
                  </a:cubicBezTo>
                  <a:cubicBezTo>
                    <a:pt x="2589" y="3910"/>
                    <a:pt x="2640" y="3906"/>
                    <a:pt x="2689" y="3906"/>
                  </a:cubicBezTo>
                  <a:cubicBezTo>
                    <a:pt x="2874" y="3906"/>
                    <a:pt x="3048" y="3963"/>
                    <a:pt x="3193" y="4070"/>
                  </a:cubicBezTo>
                  <a:cubicBezTo>
                    <a:pt x="3217" y="4078"/>
                    <a:pt x="3225" y="4102"/>
                    <a:pt x="3249" y="4110"/>
                  </a:cubicBezTo>
                  <a:cubicBezTo>
                    <a:pt x="3312" y="4054"/>
                    <a:pt x="3392" y="3990"/>
                    <a:pt x="3472" y="3942"/>
                  </a:cubicBezTo>
                  <a:cubicBezTo>
                    <a:pt x="3432" y="3910"/>
                    <a:pt x="3392" y="3871"/>
                    <a:pt x="3352" y="3839"/>
                  </a:cubicBezTo>
                  <a:cubicBezTo>
                    <a:pt x="3153" y="3703"/>
                    <a:pt x="2929" y="3631"/>
                    <a:pt x="2698" y="3631"/>
                  </a:cubicBezTo>
                  <a:close/>
                  <a:moveTo>
                    <a:pt x="8371" y="3751"/>
                  </a:moveTo>
                  <a:cubicBezTo>
                    <a:pt x="8299" y="3751"/>
                    <a:pt x="8236" y="3759"/>
                    <a:pt x="8172" y="3767"/>
                  </a:cubicBezTo>
                  <a:cubicBezTo>
                    <a:pt x="7885" y="3823"/>
                    <a:pt x="7621" y="3982"/>
                    <a:pt x="7446" y="4222"/>
                  </a:cubicBezTo>
                  <a:cubicBezTo>
                    <a:pt x="7510" y="4286"/>
                    <a:pt x="7581" y="4349"/>
                    <a:pt x="7645" y="4421"/>
                  </a:cubicBezTo>
                  <a:cubicBezTo>
                    <a:pt x="7645" y="4413"/>
                    <a:pt x="7653" y="4397"/>
                    <a:pt x="7653" y="4397"/>
                  </a:cubicBezTo>
                  <a:cubicBezTo>
                    <a:pt x="7781" y="4214"/>
                    <a:pt x="7980" y="4078"/>
                    <a:pt x="8212" y="4038"/>
                  </a:cubicBezTo>
                  <a:cubicBezTo>
                    <a:pt x="8261" y="4030"/>
                    <a:pt x="8310" y="4025"/>
                    <a:pt x="8359" y="4025"/>
                  </a:cubicBezTo>
                  <a:cubicBezTo>
                    <a:pt x="8537" y="4025"/>
                    <a:pt x="8708" y="4081"/>
                    <a:pt x="8858" y="4182"/>
                  </a:cubicBezTo>
                  <a:cubicBezTo>
                    <a:pt x="8882" y="4190"/>
                    <a:pt x="8890" y="4214"/>
                    <a:pt x="8906" y="4222"/>
                  </a:cubicBezTo>
                  <a:cubicBezTo>
                    <a:pt x="8978" y="4158"/>
                    <a:pt x="9058" y="4102"/>
                    <a:pt x="9137" y="4054"/>
                  </a:cubicBezTo>
                  <a:cubicBezTo>
                    <a:pt x="9097" y="4022"/>
                    <a:pt x="9058" y="3982"/>
                    <a:pt x="9018" y="3950"/>
                  </a:cubicBezTo>
                  <a:cubicBezTo>
                    <a:pt x="8834" y="3823"/>
                    <a:pt x="8603" y="3751"/>
                    <a:pt x="8371" y="3751"/>
                  </a:cubicBezTo>
                  <a:close/>
                  <a:moveTo>
                    <a:pt x="5283" y="3480"/>
                  </a:moveTo>
                  <a:cubicBezTo>
                    <a:pt x="5100" y="3480"/>
                    <a:pt x="4908" y="3504"/>
                    <a:pt x="4733" y="3535"/>
                  </a:cubicBezTo>
                  <a:cubicBezTo>
                    <a:pt x="3911" y="3671"/>
                    <a:pt x="3209" y="4134"/>
                    <a:pt x="2738" y="4812"/>
                  </a:cubicBezTo>
                  <a:cubicBezTo>
                    <a:pt x="2674" y="4900"/>
                    <a:pt x="2618" y="4988"/>
                    <a:pt x="2570" y="5075"/>
                  </a:cubicBezTo>
                  <a:cubicBezTo>
                    <a:pt x="2666" y="5091"/>
                    <a:pt x="2770" y="5107"/>
                    <a:pt x="2865" y="5131"/>
                  </a:cubicBezTo>
                  <a:cubicBezTo>
                    <a:pt x="2897" y="5075"/>
                    <a:pt x="2937" y="5020"/>
                    <a:pt x="2969" y="4972"/>
                  </a:cubicBezTo>
                  <a:cubicBezTo>
                    <a:pt x="3392" y="4349"/>
                    <a:pt x="4046" y="3942"/>
                    <a:pt x="4781" y="3815"/>
                  </a:cubicBezTo>
                  <a:cubicBezTo>
                    <a:pt x="4953" y="3783"/>
                    <a:pt x="5125" y="3768"/>
                    <a:pt x="5295" y="3768"/>
                  </a:cubicBezTo>
                  <a:cubicBezTo>
                    <a:pt x="5860" y="3768"/>
                    <a:pt x="6407" y="3939"/>
                    <a:pt x="6879" y="4270"/>
                  </a:cubicBezTo>
                  <a:cubicBezTo>
                    <a:pt x="7222" y="4517"/>
                    <a:pt x="7502" y="4828"/>
                    <a:pt x="7701" y="5179"/>
                  </a:cubicBezTo>
                  <a:lnTo>
                    <a:pt x="8020" y="5179"/>
                  </a:lnTo>
                  <a:cubicBezTo>
                    <a:pt x="7813" y="4732"/>
                    <a:pt x="7478" y="4341"/>
                    <a:pt x="7047" y="4038"/>
                  </a:cubicBezTo>
                  <a:cubicBezTo>
                    <a:pt x="6512" y="3671"/>
                    <a:pt x="5906" y="3480"/>
                    <a:pt x="5283" y="3480"/>
                  </a:cubicBezTo>
                  <a:close/>
                  <a:moveTo>
                    <a:pt x="5283" y="3871"/>
                  </a:moveTo>
                  <a:cubicBezTo>
                    <a:pt x="5124" y="3871"/>
                    <a:pt x="4964" y="3879"/>
                    <a:pt x="4804" y="3910"/>
                  </a:cubicBezTo>
                  <a:cubicBezTo>
                    <a:pt x="4094" y="4038"/>
                    <a:pt x="3472" y="4429"/>
                    <a:pt x="3057" y="5028"/>
                  </a:cubicBezTo>
                  <a:cubicBezTo>
                    <a:pt x="3025" y="5067"/>
                    <a:pt x="2993" y="5107"/>
                    <a:pt x="2977" y="5155"/>
                  </a:cubicBezTo>
                  <a:cubicBezTo>
                    <a:pt x="3065" y="5179"/>
                    <a:pt x="3169" y="5211"/>
                    <a:pt x="3256" y="5251"/>
                  </a:cubicBezTo>
                  <a:cubicBezTo>
                    <a:pt x="3264" y="5227"/>
                    <a:pt x="3272" y="5219"/>
                    <a:pt x="3288" y="5195"/>
                  </a:cubicBezTo>
                  <a:cubicBezTo>
                    <a:pt x="3655" y="4669"/>
                    <a:pt x="4214" y="4309"/>
                    <a:pt x="4852" y="4198"/>
                  </a:cubicBezTo>
                  <a:cubicBezTo>
                    <a:pt x="4991" y="4175"/>
                    <a:pt x="5130" y="4164"/>
                    <a:pt x="5268" y="4164"/>
                  </a:cubicBezTo>
                  <a:cubicBezTo>
                    <a:pt x="5763" y="4164"/>
                    <a:pt x="6244" y="4309"/>
                    <a:pt x="6656" y="4597"/>
                  </a:cubicBezTo>
                  <a:cubicBezTo>
                    <a:pt x="6903" y="4780"/>
                    <a:pt x="7111" y="4988"/>
                    <a:pt x="7286" y="5235"/>
                  </a:cubicBezTo>
                  <a:lnTo>
                    <a:pt x="7294" y="5235"/>
                  </a:lnTo>
                  <a:cubicBezTo>
                    <a:pt x="7398" y="5219"/>
                    <a:pt x="7494" y="5211"/>
                    <a:pt x="7597" y="5195"/>
                  </a:cubicBezTo>
                  <a:cubicBezTo>
                    <a:pt x="7406" y="4868"/>
                    <a:pt x="7142" y="4581"/>
                    <a:pt x="6823" y="4357"/>
                  </a:cubicBezTo>
                  <a:cubicBezTo>
                    <a:pt x="6368" y="4038"/>
                    <a:pt x="5826" y="3871"/>
                    <a:pt x="5283" y="3871"/>
                  </a:cubicBezTo>
                  <a:close/>
                  <a:moveTo>
                    <a:pt x="5291" y="4262"/>
                  </a:moveTo>
                  <a:cubicBezTo>
                    <a:pt x="5148" y="4262"/>
                    <a:pt x="5020" y="4270"/>
                    <a:pt x="4884" y="4301"/>
                  </a:cubicBezTo>
                  <a:cubicBezTo>
                    <a:pt x="4270" y="4413"/>
                    <a:pt x="3743" y="4748"/>
                    <a:pt x="3384" y="5259"/>
                  </a:cubicBezTo>
                  <a:cubicBezTo>
                    <a:pt x="3376" y="5267"/>
                    <a:pt x="3376" y="5275"/>
                    <a:pt x="3368" y="5291"/>
                  </a:cubicBezTo>
                  <a:cubicBezTo>
                    <a:pt x="3456" y="5331"/>
                    <a:pt x="3544" y="5355"/>
                    <a:pt x="3624" y="5411"/>
                  </a:cubicBezTo>
                  <a:cubicBezTo>
                    <a:pt x="4021" y="4852"/>
                    <a:pt x="4650" y="4552"/>
                    <a:pt x="5287" y="4552"/>
                  </a:cubicBezTo>
                  <a:cubicBezTo>
                    <a:pt x="5687" y="4552"/>
                    <a:pt x="6090" y="4670"/>
                    <a:pt x="6440" y="4916"/>
                  </a:cubicBezTo>
                  <a:cubicBezTo>
                    <a:pt x="6608" y="5036"/>
                    <a:pt x="6759" y="5179"/>
                    <a:pt x="6879" y="5339"/>
                  </a:cubicBezTo>
                  <a:cubicBezTo>
                    <a:pt x="6975" y="5307"/>
                    <a:pt x="7063" y="5275"/>
                    <a:pt x="7166" y="5259"/>
                  </a:cubicBezTo>
                  <a:cubicBezTo>
                    <a:pt x="7023" y="5028"/>
                    <a:pt x="6823" y="4836"/>
                    <a:pt x="6608" y="4676"/>
                  </a:cubicBezTo>
                  <a:cubicBezTo>
                    <a:pt x="6217" y="4397"/>
                    <a:pt x="5762" y="4262"/>
                    <a:pt x="5291" y="4262"/>
                  </a:cubicBezTo>
                  <a:close/>
                  <a:moveTo>
                    <a:pt x="5283" y="4653"/>
                  </a:moveTo>
                  <a:cubicBezTo>
                    <a:pt x="4685" y="4653"/>
                    <a:pt x="4094" y="4932"/>
                    <a:pt x="3727" y="5450"/>
                  </a:cubicBezTo>
                  <a:cubicBezTo>
                    <a:pt x="3807" y="5498"/>
                    <a:pt x="3887" y="5538"/>
                    <a:pt x="3967" y="5594"/>
                  </a:cubicBezTo>
                  <a:cubicBezTo>
                    <a:pt x="4214" y="5259"/>
                    <a:pt x="4573" y="5036"/>
                    <a:pt x="4988" y="4956"/>
                  </a:cubicBezTo>
                  <a:cubicBezTo>
                    <a:pt x="5084" y="4938"/>
                    <a:pt x="5180" y="4929"/>
                    <a:pt x="5276" y="4929"/>
                  </a:cubicBezTo>
                  <a:cubicBezTo>
                    <a:pt x="5610" y="4929"/>
                    <a:pt x="5938" y="5035"/>
                    <a:pt x="6217" y="5227"/>
                  </a:cubicBezTo>
                  <a:cubicBezTo>
                    <a:pt x="6321" y="5299"/>
                    <a:pt x="6416" y="5387"/>
                    <a:pt x="6496" y="5474"/>
                  </a:cubicBezTo>
                  <a:cubicBezTo>
                    <a:pt x="6584" y="5435"/>
                    <a:pt x="6680" y="5395"/>
                    <a:pt x="6775" y="5363"/>
                  </a:cubicBezTo>
                  <a:cubicBezTo>
                    <a:pt x="6664" y="5227"/>
                    <a:pt x="6528" y="5099"/>
                    <a:pt x="6376" y="4996"/>
                  </a:cubicBezTo>
                  <a:cubicBezTo>
                    <a:pt x="6041" y="4764"/>
                    <a:pt x="5658" y="4653"/>
                    <a:pt x="5283" y="4653"/>
                  </a:cubicBezTo>
                  <a:close/>
                  <a:moveTo>
                    <a:pt x="5283" y="5036"/>
                  </a:moveTo>
                  <a:cubicBezTo>
                    <a:pt x="4812" y="5036"/>
                    <a:pt x="4350" y="5251"/>
                    <a:pt x="4054" y="5650"/>
                  </a:cubicBezTo>
                  <a:cubicBezTo>
                    <a:pt x="4134" y="5706"/>
                    <a:pt x="4206" y="5754"/>
                    <a:pt x="4270" y="5818"/>
                  </a:cubicBezTo>
                  <a:cubicBezTo>
                    <a:pt x="4461" y="5554"/>
                    <a:pt x="4741" y="5387"/>
                    <a:pt x="5060" y="5323"/>
                  </a:cubicBezTo>
                  <a:cubicBezTo>
                    <a:pt x="5131" y="5311"/>
                    <a:pt x="5203" y="5304"/>
                    <a:pt x="5274" y="5304"/>
                  </a:cubicBezTo>
                  <a:cubicBezTo>
                    <a:pt x="5528" y="5304"/>
                    <a:pt x="5777" y="5382"/>
                    <a:pt x="6001" y="5538"/>
                  </a:cubicBezTo>
                  <a:lnTo>
                    <a:pt x="6145" y="5658"/>
                  </a:lnTo>
                  <a:cubicBezTo>
                    <a:pt x="6225" y="5602"/>
                    <a:pt x="6313" y="5554"/>
                    <a:pt x="6408" y="5506"/>
                  </a:cubicBezTo>
                  <a:cubicBezTo>
                    <a:pt x="6337" y="5427"/>
                    <a:pt x="6257" y="5355"/>
                    <a:pt x="6169" y="5299"/>
                  </a:cubicBezTo>
                  <a:cubicBezTo>
                    <a:pt x="5890" y="5131"/>
                    <a:pt x="5578" y="5036"/>
                    <a:pt x="5283" y="5036"/>
                  </a:cubicBezTo>
                  <a:close/>
                  <a:moveTo>
                    <a:pt x="5283" y="5427"/>
                  </a:moveTo>
                  <a:cubicBezTo>
                    <a:pt x="5211" y="5427"/>
                    <a:pt x="5140" y="5435"/>
                    <a:pt x="5084" y="5450"/>
                  </a:cubicBezTo>
                  <a:cubicBezTo>
                    <a:pt x="4789" y="5498"/>
                    <a:pt x="4533" y="5658"/>
                    <a:pt x="4350" y="5897"/>
                  </a:cubicBezTo>
                  <a:cubicBezTo>
                    <a:pt x="4421" y="5961"/>
                    <a:pt x="4493" y="6025"/>
                    <a:pt x="4549" y="6097"/>
                  </a:cubicBezTo>
                  <a:cubicBezTo>
                    <a:pt x="4549" y="6089"/>
                    <a:pt x="4565" y="6073"/>
                    <a:pt x="4565" y="6073"/>
                  </a:cubicBezTo>
                  <a:cubicBezTo>
                    <a:pt x="4727" y="5837"/>
                    <a:pt x="4995" y="5707"/>
                    <a:pt x="5268" y="5707"/>
                  </a:cubicBezTo>
                  <a:cubicBezTo>
                    <a:pt x="5439" y="5707"/>
                    <a:pt x="5612" y="5758"/>
                    <a:pt x="5762" y="5865"/>
                  </a:cubicBezTo>
                  <a:cubicBezTo>
                    <a:pt x="5778" y="5873"/>
                    <a:pt x="5786" y="5897"/>
                    <a:pt x="5810" y="5905"/>
                  </a:cubicBezTo>
                  <a:cubicBezTo>
                    <a:pt x="5874" y="5849"/>
                    <a:pt x="5961" y="5786"/>
                    <a:pt x="6041" y="5738"/>
                  </a:cubicBezTo>
                  <a:cubicBezTo>
                    <a:pt x="6001" y="5706"/>
                    <a:pt x="5961" y="5666"/>
                    <a:pt x="5922" y="5634"/>
                  </a:cubicBezTo>
                  <a:cubicBezTo>
                    <a:pt x="5738" y="5498"/>
                    <a:pt x="5507" y="5427"/>
                    <a:pt x="5283" y="5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20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169" name="Google Shape;169;p20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068700" y="23163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5540300" y="1466250"/>
            <a:ext cx="1416900" cy="1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068700" y="3245850"/>
            <a:ext cx="4360200" cy="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>
            <a:off x="-1" y="0"/>
            <a:ext cx="9131320" cy="5155828"/>
            <a:chOff x="-1" y="0"/>
            <a:chExt cx="9131320" cy="5155828"/>
          </a:xfrm>
        </p:grpSpPr>
        <p:sp>
          <p:nvSpPr>
            <p:cNvPr id="16" name="Google Shape;16;p3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>
            <a:spLocks noGrp="1"/>
          </p:cNvSpPr>
          <p:nvPr>
            <p:ph type="subTitle" idx="1"/>
          </p:nvPr>
        </p:nvSpPr>
        <p:spPr>
          <a:xfrm>
            <a:off x="1208525" y="2495000"/>
            <a:ext cx="35796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1208525" y="1727500"/>
            <a:ext cx="3579600" cy="7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21"/>
          <p:cNvGrpSpPr/>
          <p:nvPr/>
        </p:nvGrpSpPr>
        <p:grpSpPr>
          <a:xfrm>
            <a:off x="159986" y="121803"/>
            <a:ext cx="8861153" cy="396237"/>
            <a:chOff x="7718361" y="4501828"/>
            <a:chExt cx="8861153" cy="396237"/>
          </a:xfrm>
        </p:grpSpPr>
        <p:sp>
          <p:nvSpPr>
            <p:cNvPr id="175" name="Google Shape;175;p21"/>
            <p:cNvSpPr/>
            <p:nvPr/>
          </p:nvSpPr>
          <p:spPr>
            <a:xfrm>
              <a:off x="15735741" y="4501828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718361" y="4519472"/>
              <a:ext cx="690338" cy="378593"/>
            </a:xfrm>
            <a:custGeom>
              <a:avLst/>
              <a:gdLst/>
              <a:ahLst/>
              <a:cxnLst/>
              <a:rect l="l" t="t" r="r" b="b"/>
              <a:pathLst>
                <a:path w="11117" h="6097" extrusionOk="0">
                  <a:moveTo>
                    <a:pt x="5786" y="1"/>
                  </a:moveTo>
                  <a:cubicBezTo>
                    <a:pt x="4812" y="1"/>
                    <a:pt x="3855" y="455"/>
                    <a:pt x="3249" y="1317"/>
                  </a:cubicBezTo>
                  <a:cubicBezTo>
                    <a:pt x="3185" y="1405"/>
                    <a:pt x="3129" y="1501"/>
                    <a:pt x="3073" y="1588"/>
                  </a:cubicBezTo>
                  <a:cubicBezTo>
                    <a:pt x="3177" y="1596"/>
                    <a:pt x="3272" y="1620"/>
                    <a:pt x="3376" y="1636"/>
                  </a:cubicBezTo>
                  <a:cubicBezTo>
                    <a:pt x="3416" y="1596"/>
                    <a:pt x="3456" y="1541"/>
                    <a:pt x="3488" y="1485"/>
                  </a:cubicBezTo>
                  <a:cubicBezTo>
                    <a:pt x="4034" y="708"/>
                    <a:pt x="4910" y="288"/>
                    <a:pt x="5799" y="288"/>
                  </a:cubicBezTo>
                  <a:cubicBezTo>
                    <a:pt x="6353" y="288"/>
                    <a:pt x="6911" y="451"/>
                    <a:pt x="7398" y="791"/>
                  </a:cubicBezTo>
                  <a:cubicBezTo>
                    <a:pt x="7741" y="1030"/>
                    <a:pt x="8020" y="1341"/>
                    <a:pt x="8220" y="1700"/>
                  </a:cubicBezTo>
                  <a:lnTo>
                    <a:pt x="8539" y="1700"/>
                  </a:lnTo>
                  <a:cubicBezTo>
                    <a:pt x="8323" y="1253"/>
                    <a:pt x="7980" y="854"/>
                    <a:pt x="7557" y="559"/>
                  </a:cubicBezTo>
                  <a:cubicBezTo>
                    <a:pt x="7015" y="176"/>
                    <a:pt x="6400" y="1"/>
                    <a:pt x="5786" y="1"/>
                  </a:cubicBezTo>
                  <a:close/>
                  <a:moveTo>
                    <a:pt x="5786" y="384"/>
                  </a:moveTo>
                  <a:cubicBezTo>
                    <a:pt x="4940" y="384"/>
                    <a:pt x="4102" y="791"/>
                    <a:pt x="3576" y="1541"/>
                  </a:cubicBezTo>
                  <a:cubicBezTo>
                    <a:pt x="3544" y="1573"/>
                    <a:pt x="3520" y="1628"/>
                    <a:pt x="3496" y="1668"/>
                  </a:cubicBezTo>
                  <a:cubicBezTo>
                    <a:pt x="3584" y="1700"/>
                    <a:pt x="3679" y="1724"/>
                    <a:pt x="3775" y="1756"/>
                  </a:cubicBezTo>
                  <a:cubicBezTo>
                    <a:pt x="3783" y="1740"/>
                    <a:pt x="3791" y="1724"/>
                    <a:pt x="3807" y="1708"/>
                  </a:cubicBezTo>
                  <a:cubicBezTo>
                    <a:pt x="4277" y="1032"/>
                    <a:pt x="5028" y="672"/>
                    <a:pt x="5790" y="672"/>
                  </a:cubicBezTo>
                  <a:cubicBezTo>
                    <a:pt x="6269" y="672"/>
                    <a:pt x="6752" y="814"/>
                    <a:pt x="7174" y="1110"/>
                  </a:cubicBezTo>
                  <a:cubicBezTo>
                    <a:pt x="7438" y="1285"/>
                    <a:pt x="7645" y="1509"/>
                    <a:pt x="7805" y="1748"/>
                  </a:cubicBezTo>
                  <a:cubicBezTo>
                    <a:pt x="7916" y="1724"/>
                    <a:pt x="8012" y="1716"/>
                    <a:pt x="8100" y="1700"/>
                  </a:cubicBezTo>
                  <a:cubicBezTo>
                    <a:pt x="7908" y="1381"/>
                    <a:pt x="7653" y="1086"/>
                    <a:pt x="7334" y="870"/>
                  </a:cubicBezTo>
                  <a:cubicBezTo>
                    <a:pt x="6863" y="543"/>
                    <a:pt x="6329" y="384"/>
                    <a:pt x="5786" y="384"/>
                  </a:cubicBezTo>
                  <a:close/>
                  <a:moveTo>
                    <a:pt x="5802" y="791"/>
                  </a:moveTo>
                  <a:cubicBezTo>
                    <a:pt x="5068" y="791"/>
                    <a:pt x="4350" y="1142"/>
                    <a:pt x="3903" y="1780"/>
                  </a:cubicBezTo>
                  <a:cubicBezTo>
                    <a:pt x="3895" y="1788"/>
                    <a:pt x="3895" y="1796"/>
                    <a:pt x="3887" y="1804"/>
                  </a:cubicBezTo>
                  <a:cubicBezTo>
                    <a:pt x="3975" y="1844"/>
                    <a:pt x="4062" y="1876"/>
                    <a:pt x="4142" y="1924"/>
                  </a:cubicBezTo>
                  <a:cubicBezTo>
                    <a:pt x="4453" y="1485"/>
                    <a:pt x="4908" y="1197"/>
                    <a:pt x="5443" y="1110"/>
                  </a:cubicBezTo>
                  <a:cubicBezTo>
                    <a:pt x="5564" y="1090"/>
                    <a:pt x="5685" y="1080"/>
                    <a:pt x="5805" y="1080"/>
                  </a:cubicBezTo>
                  <a:cubicBezTo>
                    <a:pt x="6217" y="1080"/>
                    <a:pt x="6619" y="1198"/>
                    <a:pt x="6959" y="1445"/>
                  </a:cubicBezTo>
                  <a:cubicBezTo>
                    <a:pt x="7126" y="1565"/>
                    <a:pt x="7278" y="1708"/>
                    <a:pt x="7398" y="1868"/>
                  </a:cubicBezTo>
                  <a:cubicBezTo>
                    <a:pt x="7494" y="1820"/>
                    <a:pt x="7581" y="1796"/>
                    <a:pt x="7685" y="1780"/>
                  </a:cubicBezTo>
                  <a:cubicBezTo>
                    <a:pt x="7533" y="1557"/>
                    <a:pt x="7342" y="1365"/>
                    <a:pt x="7119" y="1205"/>
                  </a:cubicBezTo>
                  <a:cubicBezTo>
                    <a:pt x="6720" y="926"/>
                    <a:pt x="6249" y="791"/>
                    <a:pt x="5802" y="791"/>
                  </a:cubicBezTo>
                  <a:close/>
                  <a:moveTo>
                    <a:pt x="5786" y="1166"/>
                  </a:moveTo>
                  <a:cubicBezTo>
                    <a:pt x="5682" y="1166"/>
                    <a:pt x="5563" y="1174"/>
                    <a:pt x="5451" y="1197"/>
                  </a:cubicBezTo>
                  <a:cubicBezTo>
                    <a:pt x="4948" y="1285"/>
                    <a:pt x="4517" y="1557"/>
                    <a:pt x="4230" y="1964"/>
                  </a:cubicBezTo>
                  <a:cubicBezTo>
                    <a:pt x="4310" y="2019"/>
                    <a:pt x="4390" y="2059"/>
                    <a:pt x="4469" y="2115"/>
                  </a:cubicBezTo>
                  <a:cubicBezTo>
                    <a:pt x="4793" y="1685"/>
                    <a:pt x="5286" y="1457"/>
                    <a:pt x="5786" y="1457"/>
                  </a:cubicBezTo>
                  <a:cubicBezTo>
                    <a:pt x="6112" y="1457"/>
                    <a:pt x="6441" y="1554"/>
                    <a:pt x="6728" y="1756"/>
                  </a:cubicBezTo>
                  <a:cubicBezTo>
                    <a:pt x="6823" y="1828"/>
                    <a:pt x="6927" y="1916"/>
                    <a:pt x="7007" y="2003"/>
                  </a:cubicBezTo>
                  <a:cubicBezTo>
                    <a:pt x="7103" y="1956"/>
                    <a:pt x="7198" y="1916"/>
                    <a:pt x="7286" y="1884"/>
                  </a:cubicBezTo>
                  <a:cubicBezTo>
                    <a:pt x="7174" y="1748"/>
                    <a:pt x="7047" y="1628"/>
                    <a:pt x="6887" y="1517"/>
                  </a:cubicBezTo>
                  <a:cubicBezTo>
                    <a:pt x="6560" y="1285"/>
                    <a:pt x="6177" y="1166"/>
                    <a:pt x="5786" y="1166"/>
                  </a:cubicBezTo>
                  <a:close/>
                  <a:moveTo>
                    <a:pt x="5802" y="1557"/>
                  </a:moveTo>
                  <a:cubicBezTo>
                    <a:pt x="5331" y="1557"/>
                    <a:pt x="4868" y="1764"/>
                    <a:pt x="4573" y="2163"/>
                  </a:cubicBezTo>
                  <a:cubicBezTo>
                    <a:pt x="4653" y="2227"/>
                    <a:pt x="4717" y="2275"/>
                    <a:pt x="4789" y="2339"/>
                  </a:cubicBezTo>
                  <a:cubicBezTo>
                    <a:pt x="5031" y="2009"/>
                    <a:pt x="5409" y="1832"/>
                    <a:pt x="5792" y="1832"/>
                  </a:cubicBezTo>
                  <a:cubicBezTo>
                    <a:pt x="6039" y="1832"/>
                    <a:pt x="6288" y="1906"/>
                    <a:pt x="6504" y="2059"/>
                  </a:cubicBezTo>
                  <a:lnTo>
                    <a:pt x="6656" y="2179"/>
                  </a:lnTo>
                  <a:cubicBezTo>
                    <a:pt x="6736" y="2147"/>
                    <a:pt x="6823" y="2099"/>
                    <a:pt x="6919" y="2043"/>
                  </a:cubicBezTo>
                  <a:cubicBezTo>
                    <a:pt x="6847" y="1964"/>
                    <a:pt x="6767" y="1900"/>
                    <a:pt x="6680" y="1836"/>
                  </a:cubicBezTo>
                  <a:cubicBezTo>
                    <a:pt x="6408" y="1644"/>
                    <a:pt x="6105" y="1557"/>
                    <a:pt x="5802" y="1557"/>
                  </a:cubicBezTo>
                  <a:close/>
                  <a:moveTo>
                    <a:pt x="5786" y="1956"/>
                  </a:moveTo>
                  <a:cubicBezTo>
                    <a:pt x="5443" y="1956"/>
                    <a:pt x="5092" y="2115"/>
                    <a:pt x="4860" y="2426"/>
                  </a:cubicBezTo>
                  <a:cubicBezTo>
                    <a:pt x="4932" y="2498"/>
                    <a:pt x="5004" y="2554"/>
                    <a:pt x="5060" y="2626"/>
                  </a:cubicBezTo>
                  <a:cubicBezTo>
                    <a:pt x="5060" y="2618"/>
                    <a:pt x="5068" y="2602"/>
                    <a:pt x="5068" y="2602"/>
                  </a:cubicBezTo>
                  <a:cubicBezTo>
                    <a:pt x="5203" y="2418"/>
                    <a:pt x="5403" y="2283"/>
                    <a:pt x="5626" y="2243"/>
                  </a:cubicBezTo>
                  <a:cubicBezTo>
                    <a:pt x="5676" y="2234"/>
                    <a:pt x="5725" y="2230"/>
                    <a:pt x="5774" y="2230"/>
                  </a:cubicBezTo>
                  <a:cubicBezTo>
                    <a:pt x="5955" y="2230"/>
                    <a:pt x="6128" y="2286"/>
                    <a:pt x="6273" y="2386"/>
                  </a:cubicBezTo>
                  <a:cubicBezTo>
                    <a:pt x="6297" y="2394"/>
                    <a:pt x="6305" y="2418"/>
                    <a:pt x="6329" y="2426"/>
                  </a:cubicBezTo>
                  <a:cubicBezTo>
                    <a:pt x="6392" y="2362"/>
                    <a:pt x="6472" y="2307"/>
                    <a:pt x="6560" y="2259"/>
                  </a:cubicBezTo>
                  <a:cubicBezTo>
                    <a:pt x="6512" y="2227"/>
                    <a:pt x="6472" y="2187"/>
                    <a:pt x="6440" y="2155"/>
                  </a:cubicBezTo>
                  <a:cubicBezTo>
                    <a:pt x="6249" y="2019"/>
                    <a:pt x="6017" y="1956"/>
                    <a:pt x="5786" y="1956"/>
                  </a:cubicBezTo>
                  <a:close/>
                  <a:moveTo>
                    <a:pt x="2706" y="1684"/>
                  </a:moveTo>
                  <a:cubicBezTo>
                    <a:pt x="1732" y="1684"/>
                    <a:pt x="775" y="2147"/>
                    <a:pt x="176" y="3001"/>
                  </a:cubicBezTo>
                  <a:cubicBezTo>
                    <a:pt x="113" y="3097"/>
                    <a:pt x="57" y="3184"/>
                    <a:pt x="1" y="3272"/>
                  </a:cubicBezTo>
                  <a:cubicBezTo>
                    <a:pt x="105" y="3280"/>
                    <a:pt x="200" y="3304"/>
                    <a:pt x="304" y="3320"/>
                  </a:cubicBezTo>
                  <a:cubicBezTo>
                    <a:pt x="336" y="3272"/>
                    <a:pt x="376" y="3216"/>
                    <a:pt x="400" y="3160"/>
                  </a:cubicBezTo>
                  <a:cubicBezTo>
                    <a:pt x="939" y="2385"/>
                    <a:pt x="1810" y="1969"/>
                    <a:pt x="2698" y="1969"/>
                  </a:cubicBezTo>
                  <a:cubicBezTo>
                    <a:pt x="3255" y="1969"/>
                    <a:pt x="3818" y="2133"/>
                    <a:pt x="4310" y="2474"/>
                  </a:cubicBezTo>
                  <a:cubicBezTo>
                    <a:pt x="4661" y="2722"/>
                    <a:pt x="4940" y="3033"/>
                    <a:pt x="5140" y="3384"/>
                  </a:cubicBezTo>
                  <a:lnTo>
                    <a:pt x="5459" y="3384"/>
                  </a:lnTo>
                  <a:cubicBezTo>
                    <a:pt x="5243" y="2945"/>
                    <a:pt x="4900" y="2546"/>
                    <a:pt x="4469" y="2243"/>
                  </a:cubicBezTo>
                  <a:cubicBezTo>
                    <a:pt x="3935" y="1868"/>
                    <a:pt x="3312" y="1684"/>
                    <a:pt x="2706" y="1684"/>
                  </a:cubicBezTo>
                  <a:close/>
                  <a:moveTo>
                    <a:pt x="2706" y="2075"/>
                  </a:moveTo>
                  <a:cubicBezTo>
                    <a:pt x="1852" y="2075"/>
                    <a:pt x="1014" y="2474"/>
                    <a:pt x="496" y="3232"/>
                  </a:cubicBezTo>
                  <a:cubicBezTo>
                    <a:pt x="464" y="3272"/>
                    <a:pt x="432" y="3312"/>
                    <a:pt x="416" y="3360"/>
                  </a:cubicBezTo>
                  <a:cubicBezTo>
                    <a:pt x="504" y="3384"/>
                    <a:pt x="599" y="3416"/>
                    <a:pt x="695" y="3456"/>
                  </a:cubicBezTo>
                  <a:cubicBezTo>
                    <a:pt x="703" y="3432"/>
                    <a:pt x="711" y="3424"/>
                    <a:pt x="719" y="3400"/>
                  </a:cubicBezTo>
                  <a:cubicBezTo>
                    <a:pt x="1094" y="2857"/>
                    <a:pt x="1637" y="2506"/>
                    <a:pt x="2275" y="2394"/>
                  </a:cubicBezTo>
                  <a:cubicBezTo>
                    <a:pt x="2417" y="2370"/>
                    <a:pt x="2558" y="2357"/>
                    <a:pt x="2699" y="2357"/>
                  </a:cubicBezTo>
                  <a:cubicBezTo>
                    <a:pt x="3191" y="2357"/>
                    <a:pt x="3670" y="2508"/>
                    <a:pt x="4086" y="2793"/>
                  </a:cubicBezTo>
                  <a:cubicBezTo>
                    <a:pt x="4334" y="2977"/>
                    <a:pt x="4541" y="3184"/>
                    <a:pt x="4709" y="3432"/>
                  </a:cubicBezTo>
                  <a:lnTo>
                    <a:pt x="4725" y="3432"/>
                  </a:lnTo>
                  <a:cubicBezTo>
                    <a:pt x="4820" y="3416"/>
                    <a:pt x="4924" y="3400"/>
                    <a:pt x="5020" y="3392"/>
                  </a:cubicBezTo>
                  <a:cubicBezTo>
                    <a:pt x="4828" y="3073"/>
                    <a:pt x="4573" y="2793"/>
                    <a:pt x="4254" y="2562"/>
                  </a:cubicBezTo>
                  <a:cubicBezTo>
                    <a:pt x="3783" y="2235"/>
                    <a:pt x="3249" y="2075"/>
                    <a:pt x="2706" y="2075"/>
                  </a:cubicBezTo>
                  <a:close/>
                  <a:moveTo>
                    <a:pt x="8371" y="1804"/>
                  </a:moveTo>
                  <a:cubicBezTo>
                    <a:pt x="8196" y="1804"/>
                    <a:pt x="8004" y="1828"/>
                    <a:pt x="7821" y="1860"/>
                  </a:cubicBezTo>
                  <a:cubicBezTo>
                    <a:pt x="7007" y="1995"/>
                    <a:pt x="6297" y="2458"/>
                    <a:pt x="5826" y="3136"/>
                  </a:cubicBezTo>
                  <a:cubicBezTo>
                    <a:pt x="5770" y="3224"/>
                    <a:pt x="5706" y="3312"/>
                    <a:pt x="5658" y="3400"/>
                  </a:cubicBezTo>
                  <a:cubicBezTo>
                    <a:pt x="5762" y="3416"/>
                    <a:pt x="5858" y="3432"/>
                    <a:pt x="5961" y="3456"/>
                  </a:cubicBezTo>
                  <a:cubicBezTo>
                    <a:pt x="5985" y="3400"/>
                    <a:pt x="6025" y="3344"/>
                    <a:pt x="6057" y="3296"/>
                  </a:cubicBezTo>
                  <a:cubicBezTo>
                    <a:pt x="6488" y="2674"/>
                    <a:pt x="7134" y="2267"/>
                    <a:pt x="7877" y="2139"/>
                  </a:cubicBezTo>
                  <a:cubicBezTo>
                    <a:pt x="8047" y="2108"/>
                    <a:pt x="8218" y="2092"/>
                    <a:pt x="8388" y="2092"/>
                  </a:cubicBezTo>
                  <a:cubicBezTo>
                    <a:pt x="8951" y="2092"/>
                    <a:pt x="9501" y="2263"/>
                    <a:pt x="9967" y="2594"/>
                  </a:cubicBezTo>
                  <a:cubicBezTo>
                    <a:pt x="10318" y="2841"/>
                    <a:pt x="10598" y="3152"/>
                    <a:pt x="10797" y="3504"/>
                  </a:cubicBezTo>
                  <a:lnTo>
                    <a:pt x="11116" y="3504"/>
                  </a:lnTo>
                  <a:cubicBezTo>
                    <a:pt x="10909" y="3057"/>
                    <a:pt x="10566" y="2666"/>
                    <a:pt x="10135" y="2362"/>
                  </a:cubicBezTo>
                  <a:cubicBezTo>
                    <a:pt x="9608" y="1995"/>
                    <a:pt x="9002" y="1804"/>
                    <a:pt x="8371" y="1804"/>
                  </a:cubicBezTo>
                  <a:close/>
                  <a:moveTo>
                    <a:pt x="8371" y="2195"/>
                  </a:moveTo>
                  <a:cubicBezTo>
                    <a:pt x="8212" y="2195"/>
                    <a:pt x="8052" y="2203"/>
                    <a:pt x="7893" y="2235"/>
                  </a:cubicBezTo>
                  <a:cubicBezTo>
                    <a:pt x="7182" y="2362"/>
                    <a:pt x="6568" y="2753"/>
                    <a:pt x="6145" y="3352"/>
                  </a:cubicBezTo>
                  <a:cubicBezTo>
                    <a:pt x="6113" y="3392"/>
                    <a:pt x="6089" y="3432"/>
                    <a:pt x="6065" y="3480"/>
                  </a:cubicBezTo>
                  <a:cubicBezTo>
                    <a:pt x="6161" y="3504"/>
                    <a:pt x="6257" y="3535"/>
                    <a:pt x="6345" y="3575"/>
                  </a:cubicBezTo>
                  <a:cubicBezTo>
                    <a:pt x="6360" y="3551"/>
                    <a:pt x="6368" y="3543"/>
                    <a:pt x="6376" y="3519"/>
                  </a:cubicBezTo>
                  <a:cubicBezTo>
                    <a:pt x="6848" y="2847"/>
                    <a:pt x="7600" y="2485"/>
                    <a:pt x="8366" y="2485"/>
                  </a:cubicBezTo>
                  <a:cubicBezTo>
                    <a:pt x="8845" y="2485"/>
                    <a:pt x="9328" y="2626"/>
                    <a:pt x="9752" y="2921"/>
                  </a:cubicBezTo>
                  <a:cubicBezTo>
                    <a:pt x="9999" y="3105"/>
                    <a:pt x="10207" y="3312"/>
                    <a:pt x="10374" y="3559"/>
                  </a:cubicBezTo>
                  <a:cubicBezTo>
                    <a:pt x="10478" y="3543"/>
                    <a:pt x="10574" y="3535"/>
                    <a:pt x="10685" y="3519"/>
                  </a:cubicBezTo>
                  <a:cubicBezTo>
                    <a:pt x="10494" y="3192"/>
                    <a:pt x="10238" y="2905"/>
                    <a:pt x="9919" y="2682"/>
                  </a:cubicBezTo>
                  <a:cubicBezTo>
                    <a:pt x="9456" y="2362"/>
                    <a:pt x="8922" y="2195"/>
                    <a:pt x="8371" y="2195"/>
                  </a:cubicBezTo>
                  <a:close/>
                  <a:moveTo>
                    <a:pt x="2706" y="2466"/>
                  </a:moveTo>
                  <a:cubicBezTo>
                    <a:pt x="2570" y="2466"/>
                    <a:pt x="2435" y="2474"/>
                    <a:pt x="2299" y="2506"/>
                  </a:cubicBezTo>
                  <a:cubicBezTo>
                    <a:pt x="1693" y="2618"/>
                    <a:pt x="1158" y="2953"/>
                    <a:pt x="799" y="3464"/>
                  </a:cubicBezTo>
                  <a:cubicBezTo>
                    <a:pt x="791" y="3472"/>
                    <a:pt x="791" y="3480"/>
                    <a:pt x="783" y="3496"/>
                  </a:cubicBezTo>
                  <a:cubicBezTo>
                    <a:pt x="871" y="3535"/>
                    <a:pt x="958" y="3559"/>
                    <a:pt x="1038" y="3615"/>
                  </a:cubicBezTo>
                  <a:cubicBezTo>
                    <a:pt x="1357" y="3160"/>
                    <a:pt x="1820" y="2865"/>
                    <a:pt x="2347" y="2769"/>
                  </a:cubicBezTo>
                  <a:cubicBezTo>
                    <a:pt x="2466" y="2750"/>
                    <a:pt x="2584" y="2741"/>
                    <a:pt x="2701" y="2741"/>
                  </a:cubicBezTo>
                  <a:cubicBezTo>
                    <a:pt x="3119" y="2741"/>
                    <a:pt x="3520" y="2863"/>
                    <a:pt x="3863" y="3113"/>
                  </a:cubicBezTo>
                  <a:cubicBezTo>
                    <a:pt x="4030" y="3232"/>
                    <a:pt x="4182" y="3368"/>
                    <a:pt x="4302" y="3527"/>
                  </a:cubicBezTo>
                  <a:cubicBezTo>
                    <a:pt x="4406" y="3504"/>
                    <a:pt x="4493" y="3472"/>
                    <a:pt x="4589" y="3448"/>
                  </a:cubicBezTo>
                  <a:cubicBezTo>
                    <a:pt x="4445" y="3232"/>
                    <a:pt x="4246" y="3041"/>
                    <a:pt x="4023" y="2881"/>
                  </a:cubicBezTo>
                  <a:cubicBezTo>
                    <a:pt x="3632" y="2602"/>
                    <a:pt x="3177" y="2466"/>
                    <a:pt x="2706" y="2466"/>
                  </a:cubicBezTo>
                  <a:close/>
                  <a:moveTo>
                    <a:pt x="8371" y="2586"/>
                  </a:moveTo>
                  <a:cubicBezTo>
                    <a:pt x="7645" y="2586"/>
                    <a:pt x="6927" y="2937"/>
                    <a:pt x="6480" y="3575"/>
                  </a:cubicBezTo>
                  <a:cubicBezTo>
                    <a:pt x="6464" y="3583"/>
                    <a:pt x="6464" y="3591"/>
                    <a:pt x="6456" y="3599"/>
                  </a:cubicBezTo>
                  <a:cubicBezTo>
                    <a:pt x="6544" y="3639"/>
                    <a:pt x="6640" y="3671"/>
                    <a:pt x="6720" y="3719"/>
                  </a:cubicBezTo>
                  <a:cubicBezTo>
                    <a:pt x="7023" y="3280"/>
                    <a:pt x="7486" y="2993"/>
                    <a:pt x="8012" y="2905"/>
                  </a:cubicBezTo>
                  <a:cubicBezTo>
                    <a:pt x="8135" y="2885"/>
                    <a:pt x="8257" y="2875"/>
                    <a:pt x="8378" y="2875"/>
                  </a:cubicBezTo>
                  <a:cubicBezTo>
                    <a:pt x="8792" y="2875"/>
                    <a:pt x="9189" y="2993"/>
                    <a:pt x="9528" y="3240"/>
                  </a:cubicBezTo>
                  <a:cubicBezTo>
                    <a:pt x="9696" y="3360"/>
                    <a:pt x="9847" y="3504"/>
                    <a:pt x="9967" y="3663"/>
                  </a:cubicBezTo>
                  <a:cubicBezTo>
                    <a:pt x="10071" y="3631"/>
                    <a:pt x="10159" y="3599"/>
                    <a:pt x="10254" y="3583"/>
                  </a:cubicBezTo>
                  <a:cubicBezTo>
                    <a:pt x="10119" y="3352"/>
                    <a:pt x="9919" y="3160"/>
                    <a:pt x="9688" y="3001"/>
                  </a:cubicBezTo>
                  <a:cubicBezTo>
                    <a:pt x="9289" y="2722"/>
                    <a:pt x="8818" y="2586"/>
                    <a:pt x="8371" y="2586"/>
                  </a:cubicBezTo>
                  <a:close/>
                  <a:moveTo>
                    <a:pt x="2706" y="2857"/>
                  </a:moveTo>
                  <a:cubicBezTo>
                    <a:pt x="2594" y="2857"/>
                    <a:pt x="2475" y="2865"/>
                    <a:pt x="2371" y="2881"/>
                  </a:cubicBezTo>
                  <a:cubicBezTo>
                    <a:pt x="1868" y="2977"/>
                    <a:pt x="1437" y="3240"/>
                    <a:pt x="1150" y="3655"/>
                  </a:cubicBezTo>
                  <a:cubicBezTo>
                    <a:pt x="1230" y="3703"/>
                    <a:pt x="1310" y="3743"/>
                    <a:pt x="1389" y="3799"/>
                  </a:cubicBezTo>
                  <a:cubicBezTo>
                    <a:pt x="1704" y="3363"/>
                    <a:pt x="2197" y="3133"/>
                    <a:pt x="2700" y="3133"/>
                  </a:cubicBezTo>
                  <a:cubicBezTo>
                    <a:pt x="3027" y="3133"/>
                    <a:pt x="3358" y="3231"/>
                    <a:pt x="3647" y="3432"/>
                  </a:cubicBezTo>
                  <a:cubicBezTo>
                    <a:pt x="3743" y="3504"/>
                    <a:pt x="3847" y="3591"/>
                    <a:pt x="3927" y="3679"/>
                  </a:cubicBezTo>
                  <a:cubicBezTo>
                    <a:pt x="4015" y="3639"/>
                    <a:pt x="4102" y="3599"/>
                    <a:pt x="4206" y="3575"/>
                  </a:cubicBezTo>
                  <a:cubicBezTo>
                    <a:pt x="4094" y="3432"/>
                    <a:pt x="3951" y="3312"/>
                    <a:pt x="3807" y="3200"/>
                  </a:cubicBezTo>
                  <a:cubicBezTo>
                    <a:pt x="3472" y="2977"/>
                    <a:pt x="3097" y="2857"/>
                    <a:pt x="2706" y="2857"/>
                  </a:cubicBezTo>
                  <a:close/>
                  <a:moveTo>
                    <a:pt x="8371" y="2969"/>
                  </a:moveTo>
                  <a:cubicBezTo>
                    <a:pt x="7773" y="2969"/>
                    <a:pt x="7182" y="3256"/>
                    <a:pt x="6815" y="3767"/>
                  </a:cubicBezTo>
                  <a:lnTo>
                    <a:pt x="7055" y="3918"/>
                  </a:lnTo>
                  <a:cubicBezTo>
                    <a:pt x="7302" y="3583"/>
                    <a:pt x="7661" y="3360"/>
                    <a:pt x="8084" y="3280"/>
                  </a:cubicBezTo>
                  <a:cubicBezTo>
                    <a:pt x="8180" y="3262"/>
                    <a:pt x="8276" y="3254"/>
                    <a:pt x="8372" y="3254"/>
                  </a:cubicBezTo>
                  <a:cubicBezTo>
                    <a:pt x="8706" y="3254"/>
                    <a:pt x="9034" y="3359"/>
                    <a:pt x="9313" y="3551"/>
                  </a:cubicBezTo>
                  <a:cubicBezTo>
                    <a:pt x="9417" y="3623"/>
                    <a:pt x="9512" y="3711"/>
                    <a:pt x="9592" y="3799"/>
                  </a:cubicBezTo>
                  <a:cubicBezTo>
                    <a:pt x="9680" y="3759"/>
                    <a:pt x="9768" y="3719"/>
                    <a:pt x="9871" y="3687"/>
                  </a:cubicBezTo>
                  <a:cubicBezTo>
                    <a:pt x="9760" y="3551"/>
                    <a:pt x="9616" y="3424"/>
                    <a:pt x="9472" y="3320"/>
                  </a:cubicBezTo>
                  <a:cubicBezTo>
                    <a:pt x="9129" y="3089"/>
                    <a:pt x="8754" y="2969"/>
                    <a:pt x="8371" y="2969"/>
                  </a:cubicBezTo>
                  <a:close/>
                  <a:moveTo>
                    <a:pt x="2698" y="3232"/>
                  </a:moveTo>
                  <a:cubicBezTo>
                    <a:pt x="2610" y="3232"/>
                    <a:pt x="2514" y="3240"/>
                    <a:pt x="2427" y="3248"/>
                  </a:cubicBezTo>
                  <a:cubicBezTo>
                    <a:pt x="2036" y="3320"/>
                    <a:pt x="1701" y="3527"/>
                    <a:pt x="1469" y="3839"/>
                  </a:cubicBezTo>
                  <a:cubicBezTo>
                    <a:pt x="1549" y="3903"/>
                    <a:pt x="1621" y="3950"/>
                    <a:pt x="1693" y="4006"/>
                  </a:cubicBezTo>
                  <a:cubicBezTo>
                    <a:pt x="1937" y="3690"/>
                    <a:pt x="2311" y="3520"/>
                    <a:pt x="2691" y="3520"/>
                  </a:cubicBezTo>
                  <a:cubicBezTo>
                    <a:pt x="2942" y="3520"/>
                    <a:pt x="3196" y="3595"/>
                    <a:pt x="3416" y="3751"/>
                  </a:cubicBezTo>
                  <a:lnTo>
                    <a:pt x="3568" y="3871"/>
                  </a:lnTo>
                  <a:cubicBezTo>
                    <a:pt x="3647" y="3823"/>
                    <a:pt x="3735" y="3767"/>
                    <a:pt x="3815" y="3719"/>
                  </a:cubicBezTo>
                  <a:cubicBezTo>
                    <a:pt x="3743" y="3639"/>
                    <a:pt x="3663" y="3567"/>
                    <a:pt x="3576" y="3512"/>
                  </a:cubicBezTo>
                  <a:cubicBezTo>
                    <a:pt x="3312" y="3328"/>
                    <a:pt x="3009" y="3232"/>
                    <a:pt x="2698" y="3232"/>
                  </a:cubicBezTo>
                  <a:close/>
                  <a:moveTo>
                    <a:pt x="8371" y="3360"/>
                  </a:moveTo>
                  <a:cubicBezTo>
                    <a:pt x="8284" y="3360"/>
                    <a:pt x="8196" y="3368"/>
                    <a:pt x="8100" y="3384"/>
                  </a:cubicBezTo>
                  <a:cubicBezTo>
                    <a:pt x="7717" y="3448"/>
                    <a:pt x="7374" y="3663"/>
                    <a:pt x="7142" y="3966"/>
                  </a:cubicBezTo>
                  <a:cubicBezTo>
                    <a:pt x="7222" y="4030"/>
                    <a:pt x="7294" y="4078"/>
                    <a:pt x="7366" y="4142"/>
                  </a:cubicBezTo>
                  <a:cubicBezTo>
                    <a:pt x="7557" y="3879"/>
                    <a:pt x="7837" y="3711"/>
                    <a:pt x="8156" y="3647"/>
                  </a:cubicBezTo>
                  <a:cubicBezTo>
                    <a:pt x="8227" y="3635"/>
                    <a:pt x="8299" y="3629"/>
                    <a:pt x="8370" y="3629"/>
                  </a:cubicBezTo>
                  <a:cubicBezTo>
                    <a:pt x="8624" y="3629"/>
                    <a:pt x="8871" y="3707"/>
                    <a:pt x="9089" y="3863"/>
                  </a:cubicBezTo>
                  <a:cubicBezTo>
                    <a:pt x="9137" y="3903"/>
                    <a:pt x="9193" y="3942"/>
                    <a:pt x="9241" y="3990"/>
                  </a:cubicBezTo>
                  <a:cubicBezTo>
                    <a:pt x="9321" y="3942"/>
                    <a:pt x="9409" y="3887"/>
                    <a:pt x="9496" y="3847"/>
                  </a:cubicBezTo>
                  <a:cubicBezTo>
                    <a:pt x="9433" y="3767"/>
                    <a:pt x="9353" y="3703"/>
                    <a:pt x="9257" y="3639"/>
                  </a:cubicBezTo>
                  <a:cubicBezTo>
                    <a:pt x="8994" y="3464"/>
                    <a:pt x="8682" y="3360"/>
                    <a:pt x="8371" y="3360"/>
                  </a:cubicBezTo>
                  <a:close/>
                  <a:moveTo>
                    <a:pt x="2698" y="3631"/>
                  </a:moveTo>
                  <a:cubicBezTo>
                    <a:pt x="2347" y="3631"/>
                    <a:pt x="1996" y="3791"/>
                    <a:pt x="1772" y="4102"/>
                  </a:cubicBezTo>
                  <a:cubicBezTo>
                    <a:pt x="1836" y="4166"/>
                    <a:pt x="1908" y="4230"/>
                    <a:pt x="1972" y="4301"/>
                  </a:cubicBezTo>
                  <a:cubicBezTo>
                    <a:pt x="1972" y="4293"/>
                    <a:pt x="1980" y="4278"/>
                    <a:pt x="1980" y="4278"/>
                  </a:cubicBezTo>
                  <a:cubicBezTo>
                    <a:pt x="2107" y="4094"/>
                    <a:pt x="2307" y="3958"/>
                    <a:pt x="2538" y="3918"/>
                  </a:cubicBezTo>
                  <a:cubicBezTo>
                    <a:pt x="2589" y="3910"/>
                    <a:pt x="2640" y="3906"/>
                    <a:pt x="2689" y="3906"/>
                  </a:cubicBezTo>
                  <a:cubicBezTo>
                    <a:pt x="2874" y="3906"/>
                    <a:pt x="3048" y="3963"/>
                    <a:pt x="3193" y="4070"/>
                  </a:cubicBezTo>
                  <a:cubicBezTo>
                    <a:pt x="3217" y="4078"/>
                    <a:pt x="3225" y="4102"/>
                    <a:pt x="3249" y="4110"/>
                  </a:cubicBezTo>
                  <a:cubicBezTo>
                    <a:pt x="3312" y="4054"/>
                    <a:pt x="3392" y="3990"/>
                    <a:pt x="3472" y="3942"/>
                  </a:cubicBezTo>
                  <a:cubicBezTo>
                    <a:pt x="3432" y="3910"/>
                    <a:pt x="3392" y="3871"/>
                    <a:pt x="3352" y="3839"/>
                  </a:cubicBezTo>
                  <a:cubicBezTo>
                    <a:pt x="3153" y="3703"/>
                    <a:pt x="2929" y="3631"/>
                    <a:pt x="2698" y="3631"/>
                  </a:cubicBezTo>
                  <a:close/>
                  <a:moveTo>
                    <a:pt x="8371" y="3751"/>
                  </a:moveTo>
                  <a:cubicBezTo>
                    <a:pt x="8299" y="3751"/>
                    <a:pt x="8236" y="3759"/>
                    <a:pt x="8172" y="3767"/>
                  </a:cubicBezTo>
                  <a:cubicBezTo>
                    <a:pt x="7885" y="3823"/>
                    <a:pt x="7621" y="3982"/>
                    <a:pt x="7446" y="4222"/>
                  </a:cubicBezTo>
                  <a:cubicBezTo>
                    <a:pt x="7510" y="4286"/>
                    <a:pt x="7581" y="4349"/>
                    <a:pt x="7645" y="4421"/>
                  </a:cubicBezTo>
                  <a:cubicBezTo>
                    <a:pt x="7645" y="4413"/>
                    <a:pt x="7653" y="4397"/>
                    <a:pt x="7653" y="4397"/>
                  </a:cubicBezTo>
                  <a:cubicBezTo>
                    <a:pt x="7781" y="4214"/>
                    <a:pt x="7980" y="4078"/>
                    <a:pt x="8212" y="4038"/>
                  </a:cubicBezTo>
                  <a:cubicBezTo>
                    <a:pt x="8261" y="4030"/>
                    <a:pt x="8310" y="4025"/>
                    <a:pt x="8359" y="4025"/>
                  </a:cubicBezTo>
                  <a:cubicBezTo>
                    <a:pt x="8537" y="4025"/>
                    <a:pt x="8708" y="4081"/>
                    <a:pt x="8858" y="4182"/>
                  </a:cubicBezTo>
                  <a:cubicBezTo>
                    <a:pt x="8882" y="4190"/>
                    <a:pt x="8890" y="4214"/>
                    <a:pt x="8906" y="4222"/>
                  </a:cubicBezTo>
                  <a:cubicBezTo>
                    <a:pt x="8978" y="4158"/>
                    <a:pt x="9058" y="4102"/>
                    <a:pt x="9137" y="4054"/>
                  </a:cubicBezTo>
                  <a:cubicBezTo>
                    <a:pt x="9097" y="4022"/>
                    <a:pt x="9058" y="3982"/>
                    <a:pt x="9018" y="3950"/>
                  </a:cubicBezTo>
                  <a:cubicBezTo>
                    <a:pt x="8834" y="3823"/>
                    <a:pt x="8603" y="3751"/>
                    <a:pt x="8371" y="3751"/>
                  </a:cubicBezTo>
                  <a:close/>
                  <a:moveTo>
                    <a:pt x="5283" y="3480"/>
                  </a:moveTo>
                  <a:cubicBezTo>
                    <a:pt x="5100" y="3480"/>
                    <a:pt x="4908" y="3504"/>
                    <a:pt x="4733" y="3535"/>
                  </a:cubicBezTo>
                  <a:cubicBezTo>
                    <a:pt x="3911" y="3671"/>
                    <a:pt x="3209" y="4134"/>
                    <a:pt x="2738" y="4812"/>
                  </a:cubicBezTo>
                  <a:cubicBezTo>
                    <a:pt x="2674" y="4900"/>
                    <a:pt x="2618" y="4988"/>
                    <a:pt x="2570" y="5075"/>
                  </a:cubicBezTo>
                  <a:cubicBezTo>
                    <a:pt x="2666" y="5091"/>
                    <a:pt x="2770" y="5107"/>
                    <a:pt x="2865" y="5131"/>
                  </a:cubicBezTo>
                  <a:cubicBezTo>
                    <a:pt x="2897" y="5075"/>
                    <a:pt x="2937" y="5020"/>
                    <a:pt x="2969" y="4972"/>
                  </a:cubicBezTo>
                  <a:cubicBezTo>
                    <a:pt x="3392" y="4349"/>
                    <a:pt x="4046" y="3942"/>
                    <a:pt x="4781" y="3815"/>
                  </a:cubicBezTo>
                  <a:cubicBezTo>
                    <a:pt x="4953" y="3783"/>
                    <a:pt x="5125" y="3768"/>
                    <a:pt x="5295" y="3768"/>
                  </a:cubicBezTo>
                  <a:cubicBezTo>
                    <a:pt x="5860" y="3768"/>
                    <a:pt x="6407" y="3939"/>
                    <a:pt x="6879" y="4270"/>
                  </a:cubicBezTo>
                  <a:cubicBezTo>
                    <a:pt x="7222" y="4517"/>
                    <a:pt x="7502" y="4828"/>
                    <a:pt x="7701" y="5179"/>
                  </a:cubicBezTo>
                  <a:lnTo>
                    <a:pt x="8020" y="5179"/>
                  </a:lnTo>
                  <a:cubicBezTo>
                    <a:pt x="7813" y="4732"/>
                    <a:pt x="7478" y="4341"/>
                    <a:pt x="7047" y="4038"/>
                  </a:cubicBezTo>
                  <a:cubicBezTo>
                    <a:pt x="6512" y="3671"/>
                    <a:pt x="5906" y="3480"/>
                    <a:pt x="5283" y="3480"/>
                  </a:cubicBezTo>
                  <a:close/>
                  <a:moveTo>
                    <a:pt x="5283" y="3871"/>
                  </a:moveTo>
                  <a:cubicBezTo>
                    <a:pt x="5124" y="3871"/>
                    <a:pt x="4964" y="3879"/>
                    <a:pt x="4804" y="3910"/>
                  </a:cubicBezTo>
                  <a:cubicBezTo>
                    <a:pt x="4094" y="4038"/>
                    <a:pt x="3472" y="4429"/>
                    <a:pt x="3057" y="5028"/>
                  </a:cubicBezTo>
                  <a:cubicBezTo>
                    <a:pt x="3025" y="5067"/>
                    <a:pt x="2993" y="5107"/>
                    <a:pt x="2977" y="5155"/>
                  </a:cubicBezTo>
                  <a:cubicBezTo>
                    <a:pt x="3065" y="5179"/>
                    <a:pt x="3169" y="5211"/>
                    <a:pt x="3256" y="5251"/>
                  </a:cubicBezTo>
                  <a:cubicBezTo>
                    <a:pt x="3264" y="5227"/>
                    <a:pt x="3272" y="5219"/>
                    <a:pt x="3288" y="5195"/>
                  </a:cubicBezTo>
                  <a:cubicBezTo>
                    <a:pt x="3655" y="4669"/>
                    <a:pt x="4214" y="4309"/>
                    <a:pt x="4852" y="4198"/>
                  </a:cubicBezTo>
                  <a:cubicBezTo>
                    <a:pt x="4991" y="4175"/>
                    <a:pt x="5130" y="4164"/>
                    <a:pt x="5268" y="4164"/>
                  </a:cubicBezTo>
                  <a:cubicBezTo>
                    <a:pt x="5763" y="4164"/>
                    <a:pt x="6244" y="4309"/>
                    <a:pt x="6656" y="4597"/>
                  </a:cubicBezTo>
                  <a:cubicBezTo>
                    <a:pt x="6903" y="4780"/>
                    <a:pt x="7111" y="4988"/>
                    <a:pt x="7286" y="5235"/>
                  </a:cubicBezTo>
                  <a:lnTo>
                    <a:pt x="7294" y="5235"/>
                  </a:lnTo>
                  <a:cubicBezTo>
                    <a:pt x="7398" y="5219"/>
                    <a:pt x="7494" y="5211"/>
                    <a:pt x="7597" y="5195"/>
                  </a:cubicBezTo>
                  <a:cubicBezTo>
                    <a:pt x="7406" y="4868"/>
                    <a:pt x="7142" y="4581"/>
                    <a:pt x="6823" y="4357"/>
                  </a:cubicBezTo>
                  <a:cubicBezTo>
                    <a:pt x="6368" y="4038"/>
                    <a:pt x="5826" y="3871"/>
                    <a:pt x="5283" y="3871"/>
                  </a:cubicBezTo>
                  <a:close/>
                  <a:moveTo>
                    <a:pt x="5291" y="4262"/>
                  </a:moveTo>
                  <a:cubicBezTo>
                    <a:pt x="5148" y="4262"/>
                    <a:pt x="5020" y="4270"/>
                    <a:pt x="4884" y="4301"/>
                  </a:cubicBezTo>
                  <a:cubicBezTo>
                    <a:pt x="4270" y="4413"/>
                    <a:pt x="3743" y="4748"/>
                    <a:pt x="3384" y="5259"/>
                  </a:cubicBezTo>
                  <a:cubicBezTo>
                    <a:pt x="3376" y="5267"/>
                    <a:pt x="3376" y="5275"/>
                    <a:pt x="3368" y="5291"/>
                  </a:cubicBezTo>
                  <a:cubicBezTo>
                    <a:pt x="3456" y="5331"/>
                    <a:pt x="3544" y="5355"/>
                    <a:pt x="3624" y="5411"/>
                  </a:cubicBezTo>
                  <a:cubicBezTo>
                    <a:pt x="4021" y="4852"/>
                    <a:pt x="4650" y="4552"/>
                    <a:pt x="5287" y="4552"/>
                  </a:cubicBezTo>
                  <a:cubicBezTo>
                    <a:pt x="5687" y="4552"/>
                    <a:pt x="6090" y="4670"/>
                    <a:pt x="6440" y="4916"/>
                  </a:cubicBezTo>
                  <a:cubicBezTo>
                    <a:pt x="6608" y="5036"/>
                    <a:pt x="6759" y="5179"/>
                    <a:pt x="6879" y="5339"/>
                  </a:cubicBezTo>
                  <a:cubicBezTo>
                    <a:pt x="6975" y="5307"/>
                    <a:pt x="7063" y="5275"/>
                    <a:pt x="7166" y="5259"/>
                  </a:cubicBezTo>
                  <a:cubicBezTo>
                    <a:pt x="7023" y="5028"/>
                    <a:pt x="6823" y="4836"/>
                    <a:pt x="6608" y="4676"/>
                  </a:cubicBezTo>
                  <a:cubicBezTo>
                    <a:pt x="6217" y="4397"/>
                    <a:pt x="5762" y="4262"/>
                    <a:pt x="5291" y="4262"/>
                  </a:cubicBezTo>
                  <a:close/>
                  <a:moveTo>
                    <a:pt x="5283" y="4653"/>
                  </a:moveTo>
                  <a:cubicBezTo>
                    <a:pt x="4685" y="4653"/>
                    <a:pt x="4094" y="4932"/>
                    <a:pt x="3727" y="5450"/>
                  </a:cubicBezTo>
                  <a:cubicBezTo>
                    <a:pt x="3807" y="5498"/>
                    <a:pt x="3887" y="5538"/>
                    <a:pt x="3967" y="5594"/>
                  </a:cubicBezTo>
                  <a:cubicBezTo>
                    <a:pt x="4214" y="5259"/>
                    <a:pt x="4573" y="5036"/>
                    <a:pt x="4988" y="4956"/>
                  </a:cubicBezTo>
                  <a:cubicBezTo>
                    <a:pt x="5084" y="4938"/>
                    <a:pt x="5180" y="4929"/>
                    <a:pt x="5276" y="4929"/>
                  </a:cubicBezTo>
                  <a:cubicBezTo>
                    <a:pt x="5610" y="4929"/>
                    <a:pt x="5938" y="5035"/>
                    <a:pt x="6217" y="5227"/>
                  </a:cubicBezTo>
                  <a:cubicBezTo>
                    <a:pt x="6321" y="5299"/>
                    <a:pt x="6416" y="5387"/>
                    <a:pt x="6496" y="5474"/>
                  </a:cubicBezTo>
                  <a:cubicBezTo>
                    <a:pt x="6584" y="5435"/>
                    <a:pt x="6680" y="5395"/>
                    <a:pt x="6775" y="5363"/>
                  </a:cubicBezTo>
                  <a:cubicBezTo>
                    <a:pt x="6664" y="5227"/>
                    <a:pt x="6528" y="5099"/>
                    <a:pt x="6376" y="4996"/>
                  </a:cubicBezTo>
                  <a:cubicBezTo>
                    <a:pt x="6041" y="4764"/>
                    <a:pt x="5658" y="4653"/>
                    <a:pt x="5283" y="4653"/>
                  </a:cubicBezTo>
                  <a:close/>
                  <a:moveTo>
                    <a:pt x="5283" y="5036"/>
                  </a:moveTo>
                  <a:cubicBezTo>
                    <a:pt x="4812" y="5036"/>
                    <a:pt x="4350" y="5251"/>
                    <a:pt x="4054" y="5650"/>
                  </a:cubicBezTo>
                  <a:cubicBezTo>
                    <a:pt x="4134" y="5706"/>
                    <a:pt x="4206" y="5754"/>
                    <a:pt x="4270" y="5818"/>
                  </a:cubicBezTo>
                  <a:cubicBezTo>
                    <a:pt x="4461" y="5554"/>
                    <a:pt x="4741" y="5387"/>
                    <a:pt x="5060" y="5323"/>
                  </a:cubicBezTo>
                  <a:cubicBezTo>
                    <a:pt x="5131" y="5311"/>
                    <a:pt x="5203" y="5304"/>
                    <a:pt x="5274" y="5304"/>
                  </a:cubicBezTo>
                  <a:cubicBezTo>
                    <a:pt x="5528" y="5304"/>
                    <a:pt x="5777" y="5382"/>
                    <a:pt x="6001" y="5538"/>
                  </a:cubicBezTo>
                  <a:lnTo>
                    <a:pt x="6145" y="5658"/>
                  </a:lnTo>
                  <a:cubicBezTo>
                    <a:pt x="6225" y="5602"/>
                    <a:pt x="6313" y="5554"/>
                    <a:pt x="6408" y="5506"/>
                  </a:cubicBezTo>
                  <a:cubicBezTo>
                    <a:pt x="6337" y="5427"/>
                    <a:pt x="6257" y="5355"/>
                    <a:pt x="6169" y="5299"/>
                  </a:cubicBezTo>
                  <a:cubicBezTo>
                    <a:pt x="5890" y="5131"/>
                    <a:pt x="5578" y="5036"/>
                    <a:pt x="5283" y="5036"/>
                  </a:cubicBezTo>
                  <a:close/>
                  <a:moveTo>
                    <a:pt x="5283" y="5427"/>
                  </a:moveTo>
                  <a:cubicBezTo>
                    <a:pt x="5211" y="5427"/>
                    <a:pt x="5140" y="5435"/>
                    <a:pt x="5084" y="5450"/>
                  </a:cubicBezTo>
                  <a:cubicBezTo>
                    <a:pt x="4789" y="5498"/>
                    <a:pt x="4533" y="5658"/>
                    <a:pt x="4350" y="5897"/>
                  </a:cubicBezTo>
                  <a:cubicBezTo>
                    <a:pt x="4421" y="5961"/>
                    <a:pt x="4493" y="6025"/>
                    <a:pt x="4549" y="6097"/>
                  </a:cubicBezTo>
                  <a:cubicBezTo>
                    <a:pt x="4549" y="6089"/>
                    <a:pt x="4565" y="6073"/>
                    <a:pt x="4565" y="6073"/>
                  </a:cubicBezTo>
                  <a:cubicBezTo>
                    <a:pt x="4727" y="5837"/>
                    <a:pt x="4995" y="5707"/>
                    <a:pt x="5268" y="5707"/>
                  </a:cubicBezTo>
                  <a:cubicBezTo>
                    <a:pt x="5439" y="5707"/>
                    <a:pt x="5612" y="5758"/>
                    <a:pt x="5762" y="5865"/>
                  </a:cubicBezTo>
                  <a:cubicBezTo>
                    <a:pt x="5778" y="5873"/>
                    <a:pt x="5786" y="5897"/>
                    <a:pt x="5810" y="5905"/>
                  </a:cubicBezTo>
                  <a:cubicBezTo>
                    <a:pt x="5874" y="5849"/>
                    <a:pt x="5961" y="5786"/>
                    <a:pt x="6041" y="5738"/>
                  </a:cubicBezTo>
                  <a:cubicBezTo>
                    <a:pt x="6001" y="5706"/>
                    <a:pt x="5961" y="5666"/>
                    <a:pt x="5922" y="5634"/>
                  </a:cubicBezTo>
                  <a:cubicBezTo>
                    <a:pt x="5738" y="5498"/>
                    <a:pt x="5507" y="5427"/>
                    <a:pt x="5283" y="5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21"/>
          <p:cNvGrpSpPr/>
          <p:nvPr/>
        </p:nvGrpSpPr>
        <p:grpSpPr>
          <a:xfrm>
            <a:off x="4022283" y="0"/>
            <a:ext cx="1095409" cy="5155828"/>
            <a:chOff x="4022283" y="0"/>
            <a:chExt cx="1095409" cy="5155828"/>
          </a:xfrm>
        </p:grpSpPr>
        <p:sp>
          <p:nvSpPr>
            <p:cNvPr id="178" name="Google Shape;178;p21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 rot="10800000" flipH="1">
              <a:off x="4022283" y="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subTitle" idx="1"/>
          </p:nvPr>
        </p:nvSpPr>
        <p:spPr>
          <a:xfrm>
            <a:off x="2064600" y="1156988"/>
            <a:ext cx="50148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2064600" y="446588"/>
            <a:ext cx="50148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22"/>
          <p:cNvGrpSpPr/>
          <p:nvPr/>
        </p:nvGrpSpPr>
        <p:grpSpPr>
          <a:xfrm>
            <a:off x="109953" y="4537122"/>
            <a:ext cx="1380296" cy="504512"/>
            <a:chOff x="7732328" y="4537122"/>
            <a:chExt cx="1380296" cy="504512"/>
          </a:xfrm>
        </p:grpSpPr>
        <p:sp>
          <p:nvSpPr>
            <p:cNvPr id="184" name="Google Shape;184;p22"/>
            <p:cNvSpPr/>
            <p:nvPr/>
          </p:nvSpPr>
          <p:spPr>
            <a:xfrm>
              <a:off x="7732328" y="4764903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8422286" y="4537122"/>
              <a:ext cx="690338" cy="378593"/>
            </a:xfrm>
            <a:custGeom>
              <a:avLst/>
              <a:gdLst/>
              <a:ahLst/>
              <a:cxnLst/>
              <a:rect l="l" t="t" r="r" b="b"/>
              <a:pathLst>
                <a:path w="11117" h="6097" extrusionOk="0">
                  <a:moveTo>
                    <a:pt x="5786" y="1"/>
                  </a:moveTo>
                  <a:cubicBezTo>
                    <a:pt x="4812" y="1"/>
                    <a:pt x="3855" y="455"/>
                    <a:pt x="3249" y="1317"/>
                  </a:cubicBezTo>
                  <a:cubicBezTo>
                    <a:pt x="3185" y="1405"/>
                    <a:pt x="3129" y="1501"/>
                    <a:pt x="3073" y="1588"/>
                  </a:cubicBezTo>
                  <a:cubicBezTo>
                    <a:pt x="3177" y="1596"/>
                    <a:pt x="3272" y="1620"/>
                    <a:pt x="3376" y="1636"/>
                  </a:cubicBezTo>
                  <a:cubicBezTo>
                    <a:pt x="3416" y="1596"/>
                    <a:pt x="3456" y="1541"/>
                    <a:pt x="3488" y="1485"/>
                  </a:cubicBezTo>
                  <a:cubicBezTo>
                    <a:pt x="4034" y="708"/>
                    <a:pt x="4910" y="288"/>
                    <a:pt x="5799" y="288"/>
                  </a:cubicBezTo>
                  <a:cubicBezTo>
                    <a:pt x="6353" y="288"/>
                    <a:pt x="6911" y="451"/>
                    <a:pt x="7398" y="791"/>
                  </a:cubicBezTo>
                  <a:cubicBezTo>
                    <a:pt x="7741" y="1030"/>
                    <a:pt x="8020" y="1341"/>
                    <a:pt x="8220" y="1700"/>
                  </a:cubicBezTo>
                  <a:lnTo>
                    <a:pt x="8539" y="1700"/>
                  </a:lnTo>
                  <a:cubicBezTo>
                    <a:pt x="8323" y="1253"/>
                    <a:pt x="7980" y="854"/>
                    <a:pt x="7557" y="559"/>
                  </a:cubicBezTo>
                  <a:cubicBezTo>
                    <a:pt x="7015" y="176"/>
                    <a:pt x="6400" y="1"/>
                    <a:pt x="5786" y="1"/>
                  </a:cubicBezTo>
                  <a:close/>
                  <a:moveTo>
                    <a:pt x="5786" y="384"/>
                  </a:moveTo>
                  <a:cubicBezTo>
                    <a:pt x="4940" y="384"/>
                    <a:pt x="4102" y="791"/>
                    <a:pt x="3576" y="1541"/>
                  </a:cubicBezTo>
                  <a:cubicBezTo>
                    <a:pt x="3544" y="1573"/>
                    <a:pt x="3520" y="1628"/>
                    <a:pt x="3496" y="1668"/>
                  </a:cubicBezTo>
                  <a:cubicBezTo>
                    <a:pt x="3584" y="1700"/>
                    <a:pt x="3679" y="1724"/>
                    <a:pt x="3775" y="1756"/>
                  </a:cubicBezTo>
                  <a:cubicBezTo>
                    <a:pt x="3783" y="1740"/>
                    <a:pt x="3791" y="1724"/>
                    <a:pt x="3807" y="1708"/>
                  </a:cubicBezTo>
                  <a:cubicBezTo>
                    <a:pt x="4277" y="1032"/>
                    <a:pt x="5028" y="672"/>
                    <a:pt x="5790" y="672"/>
                  </a:cubicBezTo>
                  <a:cubicBezTo>
                    <a:pt x="6269" y="672"/>
                    <a:pt x="6752" y="814"/>
                    <a:pt x="7174" y="1110"/>
                  </a:cubicBezTo>
                  <a:cubicBezTo>
                    <a:pt x="7438" y="1285"/>
                    <a:pt x="7645" y="1509"/>
                    <a:pt x="7805" y="1748"/>
                  </a:cubicBezTo>
                  <a:cubicBezTo>
                    <a:pt x="7916" y="1724"/>
                    <a:pt x="8012" y="1716"/>
                    <a:pt x="8100" y="1700"/>
                  </a:cubicBezTo>
                  <a:cubicBezTo>
                    <a:pt x="7908" y="1381"/>
                    <a:pt x="7653" y="1086"/>
                    <a:pt x="7334" y="870"/>
                  </a:cubicBezTo>
                  <a:cubicBezTo>
                    <a:pt x="6863" y="543"/>
                    <a:pt x="6329" y="384"/>
                    <a:pt x="5786" y="384"/>
                  </a:cubicBezTo>
                  <a:close/>
                  <a:moveTo>
                    <a:pt x="5802" y="791"/>
                  </a:moveTo>
                  <a:cubicBezTo>
                    <a:pt x="5068" y="791"/>
                    <a:pt x="4350" y="1142"/>
                    <a:pt x="3903" y="1780"/>
                  </a:cubicBezTo>
                  <a:cubicBezTo>
                    <a:pt x="3895" y="1788"/>
                    <a:pt x="3895" y="1796"/>
                    <a:pt x="3887" y="1804"/>
                  </a:cubicBezTo>
                  <a:cubicBezTo>
                    <a:pt x="3975" y="1844"/>
                    <a:pt x="4062" y="1876"/>
                    <a:pt x="4142" y="1924"/>
                  </a:cubicBezTo>
                  <a:cubicBezTo>
                    <a:pt x="4453" y="1485"/>
                    <a:pt x="4908" y="1197"/>
                    <a:pt x="5443" y="1110"/>
                  </a:cubicBezTo>
                  <a:cubicBezTo>
                    <a:pt x="5564" y="1090"/>
                    <a:pt x="5685" y="1080"/>
                    <a:pt x="5805" y="1080"/>
                  </a:cubicBezTo>
                  <a:cubicBezTo>
                    <a:pt x="6217" y="1080"/>
                    <a:pt x="6619" y="1198"/>
                    <a:pt x="6959" y="1445"/>
                  </a:cubicBezTo>
                  <a:cubicBezTo>
                    <a:pt x="7126" y="1565"/>
                    <a:pt x="7278" y="1708"/>
                    <a:pt x="7398" y="1868"/>
                  </a:cubicBezTo>
                  <a:cubicBezTo>
                    <a:pt x="7494" y="1820"/>
                    <a:pt x="7581" y="1796"/>
                    <a:pt x="7685" y="1780"/>
                  </a:cubicBezTo>
                  <a:cubicBezTo>
                    <a:pt x="7533" y="1557"/>
                    <a:pt x="7342" y="1365"/>
                    <a:pt x="7119" y="1205"/>
                  </a:cubicBezTo>
                  <a:cubicBezTo>
                    <a:pt x="6720" y="926"/>
                    <a:pt x="6249" y="791"/>
                    <a:pt x="5802" y="791"/>
                  </a:cubicBezTo>
                  <a:close/>
                  <a:moveTo>
                    <a:pt x="5786" y="1166"/>
                  </a:moveTo>
                  <a:cubicBezTo>
                    <a:pt x="5682" y="1166"/>
                    <a:pt x="5563" y="1174"/>
                    <a:pt x="5451" y="1197"/>
                  </a:cubicBezTo>
                  <a:cubicBezTo>
                    <a:pt x="4948" y="1285"/>
                    <a:pt x="4517" y="1557"/>
                    <a:pt x="4230" y="1964"/>
                  </a:cubicBezTo>
                  <a:cubicBezTo>
                    <a:pt x="4310" y="2019"/>
                    <a:pt x="4390" y="2059"/>
                    <a:pt x="4469" y="2115"/>
                  </a:cubicBezTo>
                  <a:cubicBezTo>
                    <a:pt x="4793" y="1685"/>
                    <a:pt x="5286" y="1457"/>
                    <a:pt x="5786" y="1457"/>
                  </a:cubicBezTo>
                  <a:cubicBezTo>
                    <a:pt x="6112" y="1457"/>
                    <a:pt x="6441" y="1554"/>
                    <a:pt x="6728" y="1756"/>
                  </a:cubicBezTo>
                  <a:cubicBezTo>
                    <a:pt x="6823" y="1828"/>
                    <a:pt x="6927" y="1916"/>
                    <a:pt x="7007" y="2003"/>
                  </a:cubicBezTo>
                  <a:cubicBezTo>
                    <a:pt x="7103" y="1956"/>
                    <a:pt x="7198" y="1916"/>
                    <a:pt x="7286" y="1884"/>
                  </a:cubicBezTo>
                  <a:cubicBezTo>
                    <a:pt x="7174" y="1748"/>
                    <a:pt x="7047" y="1628"/>
                    <a:pt x="6887" y="1517"/>
                  </a:cubicBezTo>
                  <a:cubicBezTo>
                    <a:pt x="6560" y="1285"/>
                    <a:pt x="6177" y="1166"/>
                    <a:pt x="5786" y="1166"/>
                  </a:cubicBezTo>
                  <a:close/>
                  <a:moveTo>
                    <a:pt x="5802" y="1557"/>
                  </a:moveTo>
                  <a:cubicBezTo>
                    <a:pt x="5331" y="1557"/>
                    <a:pt x="4868" y="1764"/>
                    <a:pt x="4573" y="2163"/>
                  </a:cubicBezTo>
                  <a:cubicBezTo>
                    <a:pt x="4653" y="2227"/>
                    <a:pt x="4717" y="2275"/>
                    <a:pt x="4789" y="2339"/>
                  </a:cubicBezTo>
                  <a:cubicBezTo>
                    <a:pt x="5031" y="2009"/>
                    <a:pt x="5409" y="1832"/>
                    <a:pt x="5792" y="1832"/>
                  </a:cubicBezTo>
                  <a:cubicBezTo>
                    <a:pt x="6039" y="1832"/>
                    <a:pt x="6288" y="1906"/>
                    <a:pt x="6504" y="2059"/>
                  </a:cubicBezTo>
                  <a:lnTo>
                    <a:pt x="6656" y="2179"/>
                  </a:lnTo>
                  <a:cubicBezTo>
                    <a:pt x="6736" y="2147"/>
                    <a:pt x="6823" y="2099"/>
                    <a:pt x="6919" y="2043"/>
                  </a:cubicBezTo>
                  <a:cubicBezTo>
                    <a:pt x="6847" y="1964"/>
                    <a:pt x="6767" y="1900"/>
                    <a:pt x="6680" y="1836"/>
                  </a:cubicBezTo>
                  <a:cubicBezTo>
                    <a:pt x="6408" y="1644"/>
                    <a:pt x="6105" y="1557"/>
                    <a:pt x="5802" y="1557"/>
                  </a:cubicBezTo>
                  <a:close/>
                  <a:moveTo>
                    <a:pt x="5786" y="1956"/>
                  </a:moveTo>
                  <a:cubicBezTo>
                    <a:pt x="5443" y="1956"/>
                    <a:pt x="5092" y="2115"/>
                    <a:pt x="4860" y="2426"/>
                  </a:cubicBezTo>
                  <a:cubicBezTo>
                    <a:pt x="4932" y="2498"/>
                    <a:pt x="5004" y="2554"/>
                    <a:pt x="5060" y="2626"/>
                  </a:cubicBezTo>
                  <a:cubicBezTo>
                    <a:pt x="5060" y="2618"/>
                    <a:pt x="5068" y="2602"/>
                    <a:pt x="5068" y="2602"/>
                  </a:cubicBezTo>
                  <a:cubicBezTo>
                    <a:pt x="5203" y="2418"/>
                    <a:pt x="5403" y="2283"/>
                    <a:pt x="5626" y="2243"/>
                  </a:cubicBezTo>
                  <a:cubicBezTo>
                    <a:pt x="5676" y="2234"/>
                    <a:pt x="5725" y="2230"/>
                    <a:pt x="5774" y="2230"/>
                  </a:cubicBezTo>
                  <a:cubicBezTo>
                    <a:pt x="5955" y="2230"/>
                    <a:pt x="6128" y="2286"/>
                    <a:pt x="6273" y="2386"/>
                  </a:cubicBezTo>
                  <a:cubicBezTo>
                    <a:pt x="6297" y="2394"/>
                    <a:pt x="6305" y="2418"/>
                    <a:pt x="6329" y="2426"/>
                  </a:cubicBezTo>
                  <a:cubicBezTo>
                    <a:pt x="6392" y="2362"/>
                    <a:pt x="6472" y="2307"/>
                    <a:pt x="6560" y="2259"/>
                  </a:cubicBezTo>
                  <a:cubicBezTo>
                    <a:pt x="6512" y="2227"/>
                    <a:pt x="6472" y="2187"/>
                    <a:pt x="6440" y="2155"/>
                  </a:cubicBezTo>
                  <a:cubicBezTo>
                    <a:pt x="6249" y="2019"/>
                    <a:pt x="6017" y="1956"/>
                    <a:pt x="5786" y="1956"/>
                  </a:cubicBezTo>
                  <a:close/>
                  <a:moveTo>
                    <a:pt x="2706" y="1684"/>
                  </a:moveTo>
                  <a:cubicBezTo>
                    <a:pt x="1732" y="1684"/>
                    <a:pt x="775" y="2147"/>
                    <a:pt x="176" y="3001"/>
                  </a:cubicBezTo>
                  <a:cubicBezTo>
                    <a:pt x="113" y="3097"/>
                    <a:pt x="57" y="3184"/>
                    <a:pt x="1" y="3272"/>
                  </a:cubicBezTo>
                  <a:cubicBezTo>
                    <a:pt x="105" y="3280"/>
                    <a:pt x="200" y="3304"/>
                    <a:pt x="304" y="3320"/>
                  </a:cubicBezTo>
                  <a:cubicBezTo>
                    <a:pt x="336" y="3272"/>
                    <a:pt x="376" y="3216"/>
                    <a:pt x="400" y="3160"/>
                  </a:cubicBezTo>
                  <a:cubicBezTo>
                    <a:pt x="939" y="2385"/>
                    <a:pt x="1810" y="1969"/>
                    <a:pt x="2698" y="1969"/>
                  </a:cubicBezTo>
                  <a:cubicBezTo>
                    <a:pt x="3255" y="1969"/>
                    <a:pt x="3818" y="2133"/>
                    <a:pt x="4310" y="2474"/>
                  </a:cubicBezTo>
                  <a:cubicBezTo>
                    <a:pt x="4661" y="2722"/>
                    <a:pt x="4940" y="3033"/>
                    <a:pt x="5140" y="3384"/>
                  </a:cubicBezTo>
                  <a:lnTo>
                    <a:pt x="5459" y="3384"/>
                  </a:lnTo>
                  <a:cubicBezTo>
                    <a:pt x="5243" y="2945"/>
                    <a:pt x="4900" y="2546"/>
                    <a:pt x="4469" y="2243"/>
                  </a:cubicBezTo>
                  <a:cubicBezTo>
                    <a:pt x="3935" y="1868"/>
                    <a:pt x="3312" y="1684"/>
                    <a:pt x="2706" y="1684"/>
                  </a:cubicBezTo>
                  <a:close/>
                  <a:moveTo>
                    <a:pt x="2706" y="2075"/>
                  </a:moveTo>
                  <a:cubicBezTo>
                    <a:pt x="1852" y="2075"/>
                    <a:pt x="1014" y="2474"/>
                    <a:pt x="496" y="3232"/>
                  </a:cubicBezTo>
                  <a:cubicBezTo>
                    <a:pt x="464" y="3272"/>
                    <a:pt x="432" y="3312"/>
                    <a:pt x="416" y="3360"/>
                  </a:cubicBezTo>
                  <a:cubicBezTo>
                    <a:pt x="504" y="3384"/>
                    <a:pt x="599" y="3416"/>
                    <a:pt x="695" y="3456"/>
                  </a:cubicBezTo>
                  <a:cubicBezTo>
                    <a:pt x="703" y="3432"/>
                    <a:pt x="711" y="3424"/>
                    <a:pt x="719" y="3400"/>
                  </a:cubicBezTo>
                  <a:cubicBezTo>
                    <a:pt x="1094" y="2857"/>
                    <a:pt x="1637" y="2506"/>
                    <a:pt x="2275" y="2394"/>
                  </a:cubicBezTo>
                  <a:cubicBezTo>
                    <a:pt x="2417" y="2370"/>
                    <a:pt x="2558" y="2357"/>
                    <a:pt x="2699" y="2357"/>
                  </a:cubicBezTo>
                  <a:cubicBezTo>
                    <a:pt x="3191" y="2357"/>
                    <a:pt x="3670" y="2508"/>
                    <a:pt x="4086" y="2793"/>
                  </a:cubicBezTo>
                  <a:cubicBezTo>
                    <a:pt x="4334" y="2977"/>
                    <a:pt x="4541" y="3184"/>
                    <a:pt x="4709" y="3432"/>
                  </a:cubicBezTo>
                  <a:lnTo>
                    <a:pt x="4725" y="3432"/>
                  </a:lnTo>
                  <a:cubicBezTo>
                    <a:pt x="4820" y="3416"/>
                    <a:pt x="4924" y="3400"/>
                    <a:pt x="5020" y="3392"/>
                  </a:cubicBezTo>
                  <a:cubicBezTo>
                    <a:pt x="4828" y="3073"/>
                    <a:pt x="4573" y="2793"/>
                    <a:pt x="4254" y="2562"/>
                  </a:cubicBezTo>
                  <a:cubicBezTo>
                    <a:pt x="3783" y="2235"/>
                    <a:pt x="3249" y="2075"/>
                    <a:pt x="2706" y="2075"/>
                  </a:cubicBezTo>
                  <a:close/>
                  <a:moveTo>
                    <a:pt x="8371" y="1804"/>
                  </a:moveTo>
                  <a:cubicBezTo>
                    <a:pt x="8196" y="1804"/>
                    <a:pt x="8004" y="1828"/>
                    <a:pt x="7821" y="1860"/>
                  </a:cubicBezTo>
                  <a:cubicBezTo>
                    <a:pt x="7007" y="1995"/>
                    <a:pt x="6297" y="2458"/>
                    <a:pt x="5826" y="3136"/>
                  </a:cubicBezTo>
                  <a:cubicBezTo>
                    <a:pt x="5770" y="3224"/>
                    <a:pt x="5706" y="3312"/>
                    <a:pt x="5658" y="3400"/>
                  </a:cubicBezTo>
                  <a:cubicBezTo>
                    <a:pt x="5762" y="3416"/>
                    <a:pt x="5858" y="3432"/>
                    <a:pt x="5961" y="3456"/>
                  </a:cubicBezTo>
                  <a:cubicBezTo>
                    <a:pt x="5985" y="3400"/>
                    <a:pt x="6025" y="3344"/>
                    <a:pt x="6057" y="3296"/>
                  </a:cubicBezTo>
                  <a:cubicBezTo>
                    <a:pt x="6488" y="2674"/>
                    <a:pt x="7134" y="2267"/>
                    <a:pt x="7877" y="2139"/>
                  </a:cubicBezTo>
                  <a:cubicBezTo>
                    <a:pt x="8047" y="2108"/>
                    <a:pt x="8218" y="2092"/>
                    <a:pt x="8388" y="2092"/>
                  </a:cubicBezTo>
                  <a:cubicBezTo>
                    <a:pt x="8951" y="2092"/>
                    <a:pt x="9501" y="2263"/>
                    <a:pt x="9967" y="2594"/>
                  </a:cubicBezTo>
                  <a:cubicBezTo>
                    <a:pt x="10318" y="2841"/>
                    <a:pt x="10598" y="3152"/>
                    <a:pt x="10797" y="3504"/>
                  </a:cubicBezTo>
                  <a:lnTo>
                    <a:pt x="11116" y="3504"/>
                  </a:lnTo>
                  <a:cubicBezTo>
                    <a:pt x="10909" y="3057"/>
                    <a:pt x="10566" y="2666"/>
                    <a:pt x="10135" y="2362"/>
                  </a:cubicBezTo>
                  <a:cubicBezTo>
                    <a:pt x="9608" y="1995"/>
                    <a:pt x="9002" y="1804"/>
                    <a:pt x="8371" y="1804"/>
                  </a:cubicBezTo>
                  <a:close/>
                  <a:moveTo>
                    <a:pt x="8371" y="2195"/>
                  </a:moveTo>
                  <a:cubicBezTo>
                    <a:pt x="8212" y="2195"/>
                    <a:pt x="8052" y="2203"/>
                    <a:pt x="7893" y="2235"/>
                  </a:cubicBezTo>
                  <a:cubicBezTo>
                    <a:pt x="7182" y="2362"/>
                    <a:pt x="6568" y="2753"/>
                    <a:pt x="6145" y="3352"/>
                  </a:cubicBezTo>
                  <a:cubicBezTo>
                    <a:pt x="6113" y="3392"/>
                    <a:pt x="6089" y="3432"/>
                    <a:pt x="6065" y="3480"/>
                  </a:cubicBezTo>
                  <a:cubicBezTo>
                    <a:pt x="6161" y="3504"/>
                    <a:pt x="6257" y="3535"/>
                    <a:pt x="6345" y="3575"/>
                  </a:cubicBezTo>
                  <a:cubicBezTo>
                    <a:pt x="6360" y="3551"/>
                    <a:pt x="6368" y="3543"/>
                    <a:pt x="6376" y="3519"/>
                  </a:cubicBezTo>
                  <a:cubicBezTo>
                    <a:pt x="6848" y="2847"/>
                    <a:pt x="7600" y="2485"/>
                    <a:pt x="8366" y="2485"/>
                  </a:cubicBezTo>
                  <a:cubicBezTo>
                    <a:pt x="8845" y="2485"/>
                    <a:pt x="9328" y="2626"/>
                    <a:pt x="9752" y="2921"/>
                  </a:cubicBezTo>
                  <a:cubicBezTo>
                    <a:pt x="9999" y="3105"/>
                    <a:pt x="10207" y="3312"/>
                    <a:pt x="10374" y="3559"/>
                  </a:cubicBezTo>
                  <a:cubicBezTo>
                    <a:pt x="10478" y="3543"/>
                    <a:pt x="10574" y="3535"/>
                    <a:pt x="10685" y="3519"/>
                  </a:cubicBezTo>
                  <a:cubicBezTo>
                    <a:pt x="10494" y="3192"/>
                    <a:pt x="10238" y="2905"/>
                    <a:pt x="9919" y="2682"/>
                  </a:cubicBezTo>
                  <a:cubicBezTo>
                    <a:pt x="9456" y="2362"/>
                    <a:pt x="8922" y="2195"/>
                    <a:pt x="8371" y="2195"/>
                  </a:cubicBezTo>
                  <a:close/>
                  <a:moveTo>
                    <a:pt x="2706" y="2466"/>
                  </a:moveTo>
                  <a:cubicBezTo>
                    <a:pt x="2570" y="2466"/>
                    <a:pt x="2435" y="2474"/>
                    <a:pt x="2299" y="2506"/>
                  </a:cubicBezTo>
                  <a:cubicBezTo>
                    <a:pt x="1693" y="2618"/>
                    <a:pt x="1158" y="2953"/>
                    <a:pt x="799" y="3464"/>
                  </a:cubicBezTo>
                  <a:cubicBezTo>
                    <a:pt x="791" y="3472"/>
                    <a:pt x="791" y="3480"/>
                    <a:pt x="783" y="3496"/>
                  </a:cubicBezTo>
                  <a:cubicBezTo>
                    <a:pt x="871" y="3535"/>
                    <a:pt x="958" y="3559"/>
                    <a:pt x="1038" y="3615"/>
                  </a:cubicBezTo>
                  <a:cubicBezTo>
                    <a:pt x="1357" y="3160"/>
                    <a:pt x="1820" y="2865"/>
                    <a:pt x="2347" y="2769"/>
                  </a:cubicBezTo>
                  <a:cubicBezTo>
                    <a:pt x="2466" y="2750"/>
                    <a:pt x="2584" y="2741"/>
                    <a:pt x="2701" y="2741"/>
                  </a:cubicBezTo>
                  <a:cubicBezTo>
                    <a:pt x="3119" y="2741"/>
                    <a:pt x="3520" y="2863"/>
                    <a:pt x="3863" y="3113"/>
                  </a:cubicBezTo>
                  <a:cubicBezTo>
                    <a:pt x="4030" y="3232"/>
                    <a:pt x="4182" y="3368"/>
                    <a:pt x="4302" y="3527"/>
                  </a:cubicBezTo>
                  <a:cubicBezTo>
                    <a:pt x="4406" y="3504"/>
                    <a:pt x="4493" y="3472"/>
                    <a:pt x="4589" y="3448"/>
                  </a:cubicBezTo>
                  <a:cubicBezTo>
                    <a:pt x="4445" y="3232"/>
                    <a:pt x="4246" y="3041"/>
                    <a:pt x="4023" y="2881"/>
                  </a:cubicBezTo>
                  <a:cubicBezTo>
                    <a:pt x="3632" y="2602"/>
                    <a:pt x="3177" y="2466"/>
                    <a:pt x="2706" y="2466"/>
                  </a:cubicBezTo>
                  <a:close/>
                  <a:moveTo>
                    <a:pt x="8371" y="2586"/>
                  </a:moveTo>
                  <a:cubicBezTo>
                    <a:pt x="7645" y="2586"/>
                    <a:pt x="6927" y="2937"/>
                    <a:pt x="6480" y="3575"/>
                  </a:cubicBezTo>
                  <a:cubicBezTo>
                    <a:pt x="6464" y="3583"/>
                    <a:pt x="6464" y="3591"/>
                    <a:pt x="6456" y="3599"/>
                  </a:cubicBezTo>
                  <a:cubicBezTo>
                    <a:pt x="6544" y="3639"/>
                    <a:pt x="6640" y="3671"/>
                    <a:pt x="6720" y="3719"/>
                  </a:cubicBezTo>
                  <a:cubicBezTo>
                    <a:pt x="7023" y="3280"/>
                    <a:pt x="7486" y="2993"/>
                    <a:pt x="8012" y="2905"/>
                  </a:cubicBezTo>
                  <a:cubicBezTo>
                    <a:pt x="8135" y="2885"/>
                    <a:pt x="8257" y="2875"/>
                    <a:pt x="8378" y="2875"/>
                  </a:cubicBezTo>
                  <a:cubicBezTo>
                    <a:pt x="8792" y="2875"/>
                    <a:pt x="9189" y="2993"/>
                    <a:pt x="9528" y="3240"/>
                  </a:cubicBezTo>
                  <a:cubicBezTo>
                    <a:pt x="9696" y="3360"/>
                    <a:pt x="9847" y="3504"/>
                    <a:pt x="9967" y="3663"/>
                  </a:cubicBezTo>
                  <a:cubicBezTo>
                    <a:pt x="10071" y="3631"/>
                    <a:pt x="10159" y="3599"/>
                    <a:pt x="10254" y="3583"/>
                  </a:cubicBezTo>
                  <a:cubicBezTo>
                    <a:pt x="10119" y="3352"/>
                    <a:pt x="9919" y="3160"/>
                    <a:pt x="9688" y="3001"/>
                  </a:cubicBezTo>
                  <a:cubicBezTo>
                    <a:pt x="9289" y="2722"/>
                    <a:pt x="8818" y="2586"/>
                    <a:pt x="8371" y="2586"/>
                  </a:cubicBezTo>
                  <a:close/>
                  <a:moveTo>
                    <a:pt x="2706" y="2857"/>
                  </a:moveTo>
                  <a:cubicBezTo>
                    <a:pt x="2594" y="2857"/>
                    <a:pt x="2475" y="2865"/>
                    <a:pt x="2371" y="2881"/>
                  </a:cubicBezTo>
                  <a:cubicBezTo>
                    <a:pt x="1868" y="2977"/>
                    <a:pt x="1437" y="3240"/>
                    <a:pt x="1150" y="3655"/>
                  </a:cubicBezTo>
                  <a:cubicBezTo>
                    <a:pt x="1230" y="3703"/>
                    <a:pt x="1310" y="3743"/>
                    <a:pt x="1389" y="3799"/>
                  </a:cubicBezTo>
                  <a:cubicBezTo>
                    <a:pt x="1704" y="3363"/>
                    <a:pt x="2197" y="3133"/>
                    <a:pt x="2700" y="3133"/>
                  </a:cubicBezTo>
                  <a:cubicBezTo>
                    <a:pt x="3027" y="3133"/>
                    <a:pt x="3358" y="3231"/>
                    <a:pt x="3647" y="3432"/>
                  </a:cubicBezTo>
                  <a:cubicBezTo>
                    <a:pt x="3743" y="3504"/>
                    <a:pt x="3847" y="3591"/>
                    <a:pt x="3927" y="3679"/>
                  </a:cubicBezTo>
                  <a:cubicBezTo>
                    <a:pt x="4015" y="3639"/>
                    <a:pt x="4102" y="3599"/>
                    <a:pt x="4206" y="3575"/>
                  </a:cubicBezTo>
                  <a:cubicBezTo>
                    <a:pt x="4094" y="3432"/>
                    <a:pt x="3951" y="3312"/>
                    <a:pt x="3807" y="3200"/>
                  </a:cubicBezTo>
                  <a:cubicBezTo>
                    <a:pt x="3472" y="2977"/>
                    <a:pt x="3097" y="2857"/>
                    <a:pt x="2706" y="2857"/>
                  </a:cubicBezTo>
                  <a:close/>
                  <a:moveTo>
                    <a:pt x="8371" y="2969"/>
                  </a:moveTo>
                  <a:cubicBezTo>
                    <a:pt x="7773" y="2969"/>
                    <a:pt x="7182" y="3256"/>
                    <a:pt x="6815" y="3767"/>
                  </a:cubicBezTo>
                  <a:lnTo>
                    <a:pt x="7055" y="3918"/>
                  </a:lnTo>
                  <a:cubicBezTo>
                    <a:pt x="7302" y="3583"/>
                    <a:pt x="7661" y="3360"/>
                    <a:pt x="8084" y="3280"/>
                  </a:cubicBezTo>
                  <a:cubicBezTo>
                    <a:pt x="8180" y="3262"/>
                    <a:pt x="8276" y="3254"/>
                    <a:pt x="8372" y="3254"/>
                  </a:cubicBezTo>
                  <a:cubicBezTo>
                    <a:pt x="8706" y="3254"/>
                    <a:pt x="9034" y="3359"/>
                    <a:pt x="9313" y="3551"/>
                  </a:cubicBezTo>
                  <a:cubicBezTo>
                    <a:pt x="9417" y="3623"/>
                    <a:pt x="9512" y="3711"/>
                    <a:pt x="9592" y="3799"/>
                  </a:cubicBezTo>
                  <a:cubicBezTo>
                    <a:pt x="9680" y="3759"/>
                    <a:pt x="9768" y="3719"/>
                    <a:pt x="9871" y="3687"/>
                  </a:cubicBezTo>
                  <a:cubicBezTo>
                    <a:pt x="9760" y="3551"/>
                    <a:pt x="9616" y="3424"/>
                    <a:pt x="9472" y="3320"/>
                  </a:cubicBezTo>
                  <a:cubicBezTo>
                    <a:pt x="9129" y="3089"/>
                    <a:pt x="8754" y="2969"/>
                    <a:pt x="8371" y="2969"/>
                  </a:cubicBezTo>
                  <a:close/>
                  <a:moveTo>
                    <a:pt x="2698" y="3232"/>
                  </a:moveTo>
                  <a:cubicBezTo>
                    <a:pt x="2610" y="3232"/>
                    <a:pt x="2514" y="3240"/>
                    <a:pt x="2427" y="3248"/>
                  </a:cubicBezTo>
                  <a:cubicBezTo>
                    <a:pt x="2036" y="3320"/>
                    <a:pt x="1701" y="3527"/>
                    <a:pt x="1469" y="3839"/>
                  </a:cubicBezTo>
                  <a:cubicBezTo>
                    <a:pt x="1549" y="3903"/>
                    <a:pt x="1621" y="3950"/>
                    <a:pt x="1693" y="4006"/>
                  </a:cubicBezTo>
                  <a:cubicBezTo>
                    <a:pt x="1937" y="3690"/>
                    <a:pt x="2311" y="3520"/>
                    <a:pt x="2691" y="3520"/>
                  </a:cubicBezTo>
                  <a:cubicBezTo>
                    <a:pt x="2942" y="3520"/>
                    <a:pt x="3196" y="3595"/>
                    <a:pt x="3416" y="3751"/>
                  </a:cubicBezTo>
                  <a:lnTo>
                    <a:pt x="3568" y="3871"/>
                  </a:lnTo>
                  <a:cubicBezTo>
                    <a:pt x="3647" y="3823"/>
                    <a:pt x="3735" y="3767"/>
                    <a:pt x="3815" y="3719"/>
                  </a:cubicBezTo>
                  <a:cubicBezTo>
                    <a:pt x="3743" y="3639"/>
                    <a:pt x="3663" y="3567"/>
                    <a:pt x="3576" y="3512"/>
                  </a:cubicBezTo>
                  <a:cubicBezTo>
                    <a:pt x="3312" y="3328"/>
                    <a:pt x="3009" y="3232"/>
                    <a:pt x="2698" y="3232"/>
                  </a:cubicBezTo>
                  <a:close/>
                  <a:moveTo>
                    <a:pt x="8371" y="3360"/>
                  </a:moveTo>
                  <a:cubicBezTo>
                    <a:pt x="8284" y="3360"/>
                    <a:pt x="8196" y="3368"/>
                    <a:pt x="8100" y="3384"/>
                  </a:cubicBezTo>
                  <a:cubicBezTo>
                    <a:pt x="7717" y="3448"/>
                    <a:pt x="7374" y="3663"/>
                    <a:pt x="7142" y="3966"/>
                  </a:cubicBezTo>
                  <a:cubicBezTo>
                    <a:pt x="7222" y="4030"/>
                    <a:pt x="7294" y="4078"/>
                    <a:pt x="7366" y="4142"/>
                  </a:cubicBezTo>
                  <a:cubicBezTo>
                    <a:pt x="7557" y="3879"/>
                    <a:pt x="7837" y="3711"/>
                    <a:pt x="8156" y="3647"/>
                  </a:cubicBezTo>
                  <a:cubicBezTo>
                    <a:pt x="8227" y="3635"/>
                    <a:pt x="8299" y="3629"/>
                    <a:pt x="8370" y="3629"/>
                  </a:cubicBezTo>
                  <a:cubicBezTo>
                    <a:pt x="8624" y="3629"/>
                    <a:pt x="8871" y="3707"/>
                    <a:pt x="9089" y="3863"/>
                  </a:cubicBezTo>
                  <a:cubicBezTo>
                    <a:pt x="9137" y="3903"/>
                    <a:pt x="9193" y="3942"/>
                    <a:pt x="9241" y="3990"/>
                  </a:cubicBezTo>
                  <a:cubicBezTo>
                    <a:pt x="9321" y="3942"/>
                    <a:pt x="9409" y="3887"/>
                    <a:pt x="9496" y="3847"/>
                  </a:cubicBezTo>
                  <a:cubicBezTo>
                    <a:pt x="9433" y="3767"/>
                    <a:pt x="9353" y="3703"/>
                    <a:pt x="9257" y="3639"/>
                  </a:cubicBezTo>
                  <a:cubicBezTo>
                    <a:pt x="8994" y="3464"/>
                    <a:pt x="8682" y="3360"/>
                    <a:pt x="8371" y="3360"/>
                  </a:cubicBezTo>
                  <a:close/>
                  <a:moveTo>
                    <a:pt x="2698" y="3631"/>
                  </a:moveTo>
                  <a:cubicBezTo>
                    <a:pt x="2347" y="3631"/>
                    <a:pt x="1996" y="3791"/>
                    <a:pt x="1772" y="4102"/>
                  </a:cubicBezTo>
                  <a:cubicBezTo>
                    <a:pt x="1836" y="4166"/>
                    <a:pt x="1908" y="4230"/>
                    <a:pt x="1972" y="4301"/>
                  </a:cubicBezTo>
                  <a:cubicBezTo>
                    <a:pt x="1972" y="4293"/>
                    <a:pt x="1980" y="4278"/>
                    <a:pt x="1980" y="4278"/>
                  </a:cubicBezTo>
                  <a:cubicBezTo>
                    <a:pt x="2107" y="4094"/>
                    <a:pt x="2307" y="3958"/>
                    <a:pt x="2538" y="3918"/>
                  </a:cubicBezTo>
                  <a:cubicBezTo>
                    <a:pt x="2589" y="3910"/>
                    <a:pt x="2640" y="3906"/>
                    <a:pt x="2689" y="3906"/>
                  </a:cubicBezTo>
                  <a:cubicBezTo>
                    <a:pt x="2874" y="3906"/>
                    <a:pt x="3048" y="3963"/>
                    <a:pt x="3193" y="4070"/>
                  </a:cubicBezTo>
                  <a:cubicBezTo>
                    <a:pt x="3217" y="4078"/>
                    <a:pt x="3225" y="4102"/>
                    <a:pt x="3249" y="4110"/>
                  </a:cubicBezTo>
                  <a:cubicBezTo>
                    <a:pt x="3312" y="4054"/>
                    <a:pt x="3392" y="3990"/>
                    <a:pt x="3472" y="3942"/>
                  </a:cubicBezTo>
                  <a:cubicBezTo>
                    <a:pt x="3432" y="3910"/>
                    <a:pt x="3392" y="3871"/>
                    <a:pt x="3352" y="3839"/>
                  </a:cubicBezTo>
                  <a:cubicBezTo>
                    <a:pt x="3153" y="3703"/>
                    <a:pt x="2929" y="3631"/>
                    <a:pt x="2698" y="3631"/>
                  </a:cubicBezTo>
                  <a:close/>
                  <a:moveTo>
                    <a:pt x="8371" y="3751"/>
                  </a:moveTo>
                  <a:cubicBezTo>
                    <a:pt x="8299" y="3751"/>
                    <a:pt x="8236" y="3759"/>
                    <a:pt x="8172" y="3767"/>
                  </a:cubicBezTo>
                  <a:cubicBezTo>
                    <a:pt x="7885" y="3823"/>
                    <a:pt x="7621" y="3982"/>
                    <a:pt x="7446" y="4222"/>
                  </a:cubicBezTo>
                  <a:cubicBezTo>
                    <a:pt x="7510" y="4286"/>
                    <a:pt x="7581" y="4349"/>
                    <a:pt x="7645" y="4421"/>
                  </a:cubicBezTo>
                  <a:cubicBezTo>
                    <a:pt x="7645" y="4413"/>
                    <a:pt x="7653" y="4397"/>
                    <a:pt x="7653" y="4397"/>
                  </a:cubicBezTo>
                  <a:cubicBezTo>
                    <a:pt x="7781" y="4214"/>
                    <a:pt x="7980" y="4078"/>
                    <a:pt x="8212" y="4038"/>
                  </a:cubicBezTo>
                  <a:cubicBezTo>
                    <a:pt x="8261" y="4030"/>
                    <a:pt x="8310" y="4025"/>
                    <a:pt x="8359" y="4025"/>
                  </a:cubicBezTo>
                  <a:cubicBezTo>
                    <a:pt x="8537" y="4025"/>
                    <a:pt x="8708" y="4081"/>
                    <a:pt x="8858" y="4182"/>
                  </a:cubicBezTo>
                  <a:cubicBezTo>
                    <a:pt x="8882" y="4190"/>
                    <a:pt x="8890" y="4214"/>
                    <a:pt x="8906" y="4222"/>
                  </a:cubicBezTo>
                  <a:cubicBezTo>
                    <a:pt x="8978" y="4158"/>
                    <a:pt x="9058" y="4102"/>
                    <a:pt x="9137" y="4054"/>
                  </a:cubicBezTo>
                  <a:cubicBezTo>
                    <a:pt x="9097" y="4022"/>
                    <a:pt x="9058" y="3982"/>
                    <a:pt x="9018" y="3950"/>
                  </a:cubicBezTo>
                  <a:cubicBezTo>
                    <a:pt x="8834" y="3823"/>
                    <a:pt x="8603" y="3751"/>
                    <a:pt x="8371" y="3751"/>
                  </a:cubicBezTo>
                  <a:close/>
                  <a:moveTo>
                    <a:pt x="5283" y="3480"/>
                  </a:moveTo>
                  <a:cubicBezTo>
                    <a:pt x="5100" y="3480"/>
                    <a:pt x="4908" y="3504"/>
                    <a:pt x="4733" y="3535"/>
                  </a:cubicBezTo>
                  <a:cubicBezTo>
                    <a:pt x="3911" y="3671"/>
                    <a:pt x="3209" y="4134"/>
                    <a:pt x="2738" y="4812"/>
                  </a:cubicBezTo>
                  <a:cubicBezTo>
                    <a:pt x="2674" y="4900"/>
                    <a:pt x="2618" y="4988"/>
                    <a:pt x="2570" y="5075"/>
                  </a:cubicBezTo>
                  <a:cubicBezTo>
                    <a:pt x="2666" y="5091"/>
                    <a:pt x="2770" y="5107"/>
                    <a:pt x="2865" y="5131"/>
                  </a:cubicBezTo>
                  <a:cubicBezTo>
                    <a:pt x="2897" y="5075"/>
                    <a:pt x="2937" y="5020"/>
                    <a:pt x="2969" y="4972"/>
                  </a:cubicBezTo>
                  <a:cubicBezTo>
                    <a:pt x="3392" y="4349"/>
                    <a:pt x="4046" y="3942"/>
                    <a:pt x="4781" y="3815"/>
                  </a:cubicBezTo>
                  <a:cubicBezTo>
                    <a:pt x="4953" y="3783"/>
                    <a:pt x="5125" y="3768"/>
                    <a:pt x="5295" y="3768"/>
                  </a:cubicBezTo>
                  <a:cubicBezTo>
                    <a:pt x="5860" y="3768"/>
                    <a:pt x="6407" y="3939"/>
                    <a:pt x="6879" y="4270"/>
                  </a:cubicBezTo>
                  <a:cubicBezTo>
                    <a:pt x="7222" y="4517"/>
                    <a:pt x="7502" y="4828"/>
                    <a:pt x="7701" y="5179"/>
                  </a:cubicBezTo>
                  <a:lnTo>
                    <a:pt x="8020" y="5179"/>
                  </a:lnTo>
                  <a:cubicBezTo>
                    <a:pt x="7813" y="4732"/>
                    <a:pt x="7478" y="4341"/>
                    <a:pt x="7047" y="4038"/>
                  </a:cubicBezTo>
                  <a:cubicBezTo>
                    <a:pt x="6512" y="3671"/>
                    <a:pt x="5906" y="3480"/>
                    <a:pt x="5283" y="3480"/>
                  </a:cubicBezTo>
                  <a:close/>
                  <a:moveTo>
                    <a:pt x="5283" y="3871"/>
                  </a:moveTo>
                  <a:cubicBezTo>
                    <a:pt x="5124" y="3871"/>
                    <a:pt x="4964" y="3879"/>
                    <a:pt x="4804" y="3910"/>
                  </a:cubicBezTo>
                  <a:cubicBezTo>
                    <a:pt x="4094" y="4038"/>
                    <a:pt x="3472" y="4429"/>
                    <a:pt x="3057" y="5028"/>
                  </a:cubicBezTo>
                  <a:cubicBezTo>
                    <a:pt x="3025" y="5067"/>
                    <a:pt x="2993" y="5107"/>
                    <a:pt x="2977" y="5155"/>
                  </a:cubicBezTo>
                  <a:cubicBezTo>
                    <a:pt x="3065" y="5179"/>
                    <a:pt x="3169" y="5211"/>
                    <a:pt x="3256" y="5251"/>
                  </a:cubicBezTo>
                  <a:cubicBezTo>
                    <a:pt x="3264" y="5227"/>
                    <a:pt x="3272" y="5219"/>
                    <a:pt x="3288" y="5195"/>
                  </a:cubicBezTo>
                  <a:cubicBezTo>
                    <a:pt x="3655" y="4669"/>
                    <a:pt x="4214" y="4309"/>
                    <a:pt x="4852" y="4198"/>
                  </a:cubicBezTo>
                  <a:cubicBezTo>
                    <a:pt x="4991" y="4175"/>
                    <a:pt x="5130" y="4164"/>
                    <a:pt x="5268" y="4164"/>
                  </a:cubicBezTo>
                  <a:cubicBezTo>
                    <a:pt x="5763" y="4164"/>
                    <a:pt x="6244" y="4309"/>
                    <a:pt x="6656" y="4597"/>
                  </a:cubicBezTo>
                  <a:cubicBezTo>
                    <a:pt x="6903" y="4780"/>
                    <a:pt x="7111" y="4988"/>
                    <a:pt x="7286" y="5235"/>
                  </a:cubicBezTo>
                  <a:lnTo>
                    <a:pt x="7294" y="5235"/>
                  </a:lnTo>
                  <a:cubicBezTo>
                    <a:pt x="7398" y="5219"/>
                    <a:pt x="7494" y="5211"/>
                    <a:pt x="7597" y="5195"/>
                  </a:cubicBezTo>
                  <a:cubicBezTo>
                    <a:pt x="7406" y="4868"/>
                    <a:pt x="7142" y="4581"/>
                    <a:pt x="6823" y="4357"/>
                  </a:cubicBezTo>
                  <a:cubicBezTo>
                    <a:pt x="6368" y="4038"/>
                    <a:pt x="5826" y="3871"/>
                    <a:pt x="5283" y="3871"/>
                  </a:cubicBezTo>
                  <a:close/>
                  <a:moveTo>
                    <a:pt x="5291" y="4262"/>
                  </a:moveTo>
                  <a:cubicBezTo>
                    <a:pt x="5148" y="4262"/>
                    <a:pt x="5020" y="4270"/>
                    <a:pt x="4884" y="4301"/>
                  </a:cubicBezTo>
                  <a:cubicBezTo>
                    <a:pt x="4270" y="4413"/>
                    <a:pt x="3743" y="4748"/>
                    <a:pt x="3384" y="5259"/>
                  </a:cubicBezTo>
                  <a:cubicBezTo>
                    <a:pt x="3376" y="5267"/>
                    <a:pt x="3376" y="5275"/>
                    <a:pt x="3368" y="5291"/>
                  </a:cubicBezTo>
                  <a:cubicBezTo>
                    <a:pt x="3456" y="5331"/>
                    <a:pt x="3544" y="5355"/>
                    <a:pt x="3624" y="5411"/>
                  </a:cubicBezTo>
                  <a:cubicBezTo>
                    <a:pt x="4021" y="4852"/>
                    <a:pt x="4650" y="4552"/>
                    <a:pt x="5287" y="4552"/>
                  </a:cubicBezTo>
                  <a:cubicBezTo>
                    <a:pt x="5687" y="4552"/>
                    <a:pt x="6090" y="4670"/>
                    <a:pt x="6440" y="4916"/>
                  </a:cubicBezTo>
                  <a:cubicBezTo>
                    <a:pt x="6608" y="5036"/>
                    <a:pt x="6759" y="5179"/>
                    <a:pt x="6879" y="5339"/>
                  </a:cubicBezTo>
                  <a:cubicBezTo>
                    <a:pt x="6975" y="5307"/>
                    <a:pt x="7063" y="5275"/>
                    <a:pt x="7166" y="5259"/>
                  </a:cubicBezTo>
                  <a:cubicBezTo>
                    <a:pt x="7023" y="5028"/>
                    <a:pt x="6823" y="4836"/>
                    <a:pt x="6608" y="4676"/>
                  </a:cubicBezTo>
                  <a:cubicBezTo>
                    <a:pt x="6217" y="4397"/>
                    <a:pt x="5762" y="4262"/>
                    <a:pt x="5291" y="4262"/>
                  </a:cubicBezTo>
                  <a:close/>
                  <a:moveTo>
                    <a:pt x="5283" y="4653"/>
                  </a:moveTo>
                  <a:cubicBezTo>
                    <a:pt x="4685" y="4653"/>
                    <a:pt x="4094" y="4932"/>
                    <a:pt x="3727" y="5450"/>
                  </a:cubicBezTo>
                  <a:cubicBezTo>
                    <a:pt x="3807" y="5498"/>
                    <a:pt x="3887" y="5538"/>
                    <a:pt x="3967" y="5594"/>
                  </a:cubicBezTo>
                  <a:cubicBezTo>
                    <a:pt x="4214" y="5259"/>
                    <a:pt x="4573" y="5036"/>
                    <a:pt x="4988" y="4956"/>
                  </a:cubicBezTo>
                  <a:cubicBezTo>
                    <a:pt x="5084" y="4938"/>
                    <a:pt x="5180" y="4929"/>
                    <a:pt x="5276" y="4929"/>
                  </a:cubicBezTo>
                  <a:cubicBezTo>
                    <a:pt x="5610" y="4929"/>
                    <a:pt x="5938" y="5035"/>
                    <a:pt x="6217" y="5227"/>
                  </a:cubicBezTo>
                  <a:cubicBezTo>
                    <a:pt x="6321" y="5299"/>
                    <a:pt x="6416" y="5387"/>
                    <a:pt x="6496" y="5474"/>
                  </a:cubicBezTo>
                  <a:cubicBezTo>
                    <a:pt x="6584" y="5435"/>
                    <a:pt x="6680" y="5395"/>
                    <a:pt x="6775" y="5363"/>
                  </a:cubicBezTo>
                  <a:cubicBezTo>
                    <a:pt x="6664" y="5227"/>
                    <a:pt x="6528" y="5099"/>
                    <a:pt x="6376" y="4996"/>
                  </a:cubicBezTo>
                  <a:cubicBezTo>
                    <a:pt x="6041" y="4764"/>
                    <a:pt x="5658" y="4653"/>
                    <a:pt x="5283" y="4653"/>
                  </a:cubicBezTo>
                  <a:close/>
                  <a:moveTo>
                    <a:pt x="5283" y="5036"/>
                  </a:moveTo>
                  <a:cubicBezTo>
                    <a:pt x="4812" y="5036"/>
                    <a:pt x="4350" y="5251"/>
                    <a:pt x="4054" y="5650"/>
                  </a:cubicBezTo>
                  <a:cubicBezTo>
                    <a:pt x="4134" y="5706"/>
                    <a:pt x="4206" y="5754"/>
                    <a:pt x="4270" y="5818"/>
                  </a:cubicBezTo>
                  <a:cubicBezTo>
                    <a:pt x="4461" y="5554"/>
                    <a:pt x="4741" y="5387"/>
                    <a:pt x="5060" y="5323"/>
                  </a:cubicBezTo>
                  <a:cubicBezTo>
                    <a:pt x="5131" y="5311"/>
                    <a:pt x="5203" y="5304"/>
                    <a:pt x="5274" y="5304"/>
                  </a:cubicBezTo>
                  <a:cubicBezTo>
                    <a:pt x="5528" y="5304"/>
                    <a:pt x="5777" y="5382"/>
                    <a:pt x="6001" y="5538"/>
                  </a:cubicBezTo>
                  <a:lnTo>
                    <a:pt x="6145" y="5658"/>
                  </a:lnTo>
                  <a:cubicBezTo>
                    <a:pt x="6225" y="5602"/>
                    <a:pt x="6313" y="5554"/>
                    <a:pt x="6408" y="5506"/>
                  </a:cubicBezTo>
                  <a:cubicBezTo>
                    <a:pt x="6337" y="5427"/>
                    <a:pt x="6257" y="5355"/>
                    <a:pt x="6169" y="5299"/>
                  </a:cubicBezTo>
                  <a:cubicBezTo>
                    <a:pt x="5890" y="5131"/>
                    <a:pt x="5578" y="5036"/>
                    <a:pt x="5283" y="5036"/>
                  </a:cubicBezTo>
                  <a:close/>
                  <a:moveTo>
                    <a:pt x="5283" y="5427"/>
                  </a:moveTo>
                  <a:cubicBezTo>
                    <a:pt x="5211" y="5427"/>
                    <a:pt x="5140" y="5435"/>
                    <a:pt x="5084" y="5450"/>
                  </a:cubicBezTo>
                  <a:cubicBezTo>
                    <a:pt x="4789" y="5498"/>
                    <a:pt x="4533" y="5658"/>
                    <a:pt x="4350" y="5897"/>
                  </a:cubicBezTo>
                  <a:cubicBezTo>
                    <a:pt x="4421" y="5961"/>
                    <a:pt x="4493" y="6025"/>
                    <a:pt x="4549" y="6097"/>
                  </a:cubicBezTo>
                  <a:cubicBezTo>
                    <a:pt x="4549" y="6089"/>
                    <a:pt x="4565" y="6073"/>
                    <a:pt x="4565" y="6073"/>
                  </a:cubicBezTo>
                  <a:cubicBezTo>
                    <a:pt x="4727" y="5837"/>
                    <a:pt x="4995" y="5707"/>
                    <a:pt x="5268" y="5707"/>
                  </a:cubicBezTo>
                  <a:cubicBezTo>
                    <a:pt x="5439" y="5707"/>
                    <a:pt x="5612" y="5758"/>
                    <a:pt x="5762" y="5865"/>
                  </a:cubicBezTo>
                  <a:cubicBezTo>
                    <a:pt x="5778" y="5873"/>
                    <a:pt x="5786" y="5897"/>
                    <a:pt x="5810" y="5905"/>
                  </a:cubicBezTo>
                  <a:cubicBezTo>
                    <a:pt x="5874" y="5849"/>
                    <a:pt x="5961" y="5786"/>
                    <a:pt x="6041" y="5738"/>
                  </a:cubicBezTo>
                  <a:cubicBezTo>
                    <a:pt x="6001" y="5706"/>
                    <a:pt x="5961" y="5666"/>
                    <a:pt x="5922" y="5634"/>
                  </a:cubicBezTo>
                  <a:cubicBezTo>
                    <a:pt x="5738" y="5498"/>
                    <a:pt x="5507" y="5427"/>
                    <a:pt x="5283" y="5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22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187" name="Google Shape;187;p22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7704000" cy="13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23"/>
          <p:cNvGrpSpPr/>
          <p:nvPr/>
        </p:nvGrpSpPr>
        <p:grpSpPr>
          <a:xfrm>
            <a:off x="3250875" y="4608522"/>
            <a:ext cx="2642249" cy="276731"/>
            <a:chOff x="3250875" y="168297"/>
            <a:chExt cx="2642249" cy="276731"/>
          </a:xfrm>
        </p:grpSpPr>
        <p:sp>
          <p:nvSpPr>
            <p:cNvPr id="193" name="Google Shape;193;p23"/>
            <p:cNvSpPr/>
            <p:nvPr/>
          </p:nvSpPr>
          <p:spPr>
            <a:xfrm>
              <a:off x="5049350" y="1682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3250875" y="1682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23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196" name="Google Shape;196;p23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subTitle" idx="1"/>
          </p:nvPr>
        </p:nvSpPr>
        <p:spPr>
          <a:xfrm>
            <a:off x="1452225" y="156960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2"/>
          </p:nvPr>
        </p:nvSpPr>
        <p:spPr>
          <a:xfrm>
            <a:off x="4784175" y="228460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subTitle" idx="3"/>
          </p:nvPr>
        </p:nvSpPr>
        <p:spPr>
          <a:xfrm>
            <a:off x="1452225" y="2142300"/>
            <a:ext cx="29076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subTitle" idx="4"/>
          </p:nvPr>
        </p:nvSpPr>
        <p:spPr>
          <a:xfrm>
            <a:off x="4784175" y="2857300"/>
            <a:ext cx="29076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04" name="Google Shape;204;p24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205" name="Google Shape;205;p24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4"/>
          <p:cNvGrpSpPr/>
          <p:nvPr/>
        </p:nvGrpSpPr>
        <p:grpSpPr>
          <a:xfrm>
            <a:off x="196028" y="156397"/>
            <a:ext cx="8822046" cy="4819031"/>
            <a:chOff x="196028" y="156397"/>
            <a:chExt cx="8822046" cy="4819031"/>
          </a:xfrm>
        </p:grpSpPr>
        <p:sp>
          <p:nvSpPr>
            <p:cNvPr id="208" name="Google Shape;208;p24"/>
            <p:cNvSpPr/>
            <p:nvPr/>
          </p:nvSpPr>
          <p:spPr>
            <a:xfrm>
              <a:off x="196028" y="46986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8327736" y="156397"/>
              <a:ext cx="690338" cy="378593"/>
            </a:xfrm>
            <a:custGeom>
              <a:avLst/>
              <a:gdLst/>
              <a:ahLst/>
              <a:cxnLst/>
              <a:rect l="l" t="t" r="r" b="b"/>
              <a:pathLst>
                <a:path w="11117" h="6097" extrusionOk="0">
                  <a:moveTo>
                    <a:pt x="5786" y="1"/>
                  </a:moveTo>
                  <a:cubicBezTo>
                    <a:pt x="4812" y="1"/>
                    <a:pt x="3855" y="455"/>
                    <a:pt x="3249" y="1317"/>
                  </a:cubicBezTo>
                  <a:cubicBezTo>
                    <a:pt x="3185" y="1405"/>
                    <a:pt x="3129" y="1501"/>
                    <a:pt x="3073" y="1588"/>
                  </a:cubicBezTo>
                  <a:cubicBezTo>
                    <a:pt x="3177" y="1596"/>
                    <a:pt x="3272" y="1620"/>
                    <a:pt x="3376" y="1636"/>
                  </a:cubicBezTo>
                  <a:cubicBezTo>
                    <a:pt x="3416" y="1596"/>
                    <a:pt x="3456" y="1541"/>
                    <a:pt x="3488" y="1485"/>
                  </a:cubicBezTo>
                  <a:cubicBezTo>
                    <a:pt x="4034" y="708"/>
                    <a:pt x="4910" y="288"/>
                    <a:pt x="5799" y="288"/>
                  </a:cubicBezTo>
                  <a:cubicBezTo>
                    <a:pt x="6353" y="288"/>
                    <a:pt x="6911" y="451"/>
                    <a:pt x="7398" y="791"/>
                  </a:cubicBezTo>
                  <a:cubicBezTo>
                    <a:pt x="7741" y="1030"/>
                    <a:pt x="8020" y="1341"/>
                    <a:pt x="8220" y="1700"/>
                  </a:cubicBezTo>
                  <a:lnTo>
                    <a:pt x="8539" y="1700"/>
                  </a:lnTo>
                  <a:cubicBezTo>
                    <a:pt x="8323" y="1253"/>
                    <a:pt x="7980" y="854"/>
                    <a:pt x="7557" y="559"/>
                  </a:cubicBezTo>
                  <a:cubicBezTo>
                    <a:pt x="7015" y="176"/>
                    <a:pt x="6400" y="1"/>
                    <a:pt x="5786" y="1"/>
                  </a:cubicBezTo>
                  <a:close/>
                  <a:moveTo>
                    <a:pt x="5786" y="384"/>
                  </a:moveTo>
                  <a:cubicBezTo>
                    <a:pt x="4940" y="384"/>
                    <a:pt x="4102" y="791"/>
                    <a:pt x="3576" y="1541"/>
                  </a:cubicBezTo>
                  <a:cubicBezTo>
                    <a:pt x="3544" y="1573"/>
                    <a:pt x="3520" y="1628"/>
                    <a:pt x="3496" y="1668"/>
                  </a:cubicBezTo>
                  <a:cubicBezTo>
                    <a:pt x="3584" y="1700"/>
                    <a:pt x="3679" y="1724"/>
                    <a:pt x="3775" y="1756"/>
                  </a:cubicBezTo>
                  <a:cubicBezTo>
                    <a:pt x="3783" y="1740"/>
                    <a:pt x="3791" y="1724"/>
                    <a:pt x="3807" y="1708"/>
                  </a:cubicBezTo>
                  <a:cubicBezTo>
                    <a:pt x="4277" y="1032"/>
                    <a:pt x="5028" y="672"/>
                    <a:pt x="5790" y="672"/>
                  </a:cubicBezTo>
                  <a:cubicBezTo>
                    <a:pt x="6269" y="672"/>
                    <a:pt x="6752" y="814"/>
                    <a:pt x="7174" y="1110"/>
                  </a:cubicBezTo>
                  <a:cubicBezTo>
                    <a:pt x="7438" y="1285"/>
                    <a:pt x="7645" y="1509"/>
                    <a:pt x="7805" y="1748"/>
                  </a:cubicBezTo>
                  <a:cubicBezTo>
                    <a:pt x="7916" y="1724"/>
                    <a:pt x="8012" y="1716"/>
                    <a:pt x="8100" y="1700"/>
                  </a:cubicBezTo>
                  <a:cubicBezTo>
                    <a:pt x="7908" y="1381"/>
                    <a:pt x="7653" y="1086"/>
                    <a:pt x="7334" y="870"/>
                  </a:cubicBezTo>
                  <a:cubicBezTo>
                    <a:pt x="6863" y="543"/>
                    <a:pt x="6329" y="384"/>
                    <a:pt x="5786" y="384"/>
                  </a:cubicBezTo>
                  <a:close/>
                  <a:moveTo>
                    <a:pt x="5802" y="791"/>
                  </a:moveTo>
                  <a:cubicBezTo>
                    <a:pt x="5068" y="791"/>
                    <a:pt x="4350" y="1142"/>
                    <a:pt x="3903" y="1780"/>
                  </a:cubicBezTo>
                  <a:cubicBezTo>
                    <a:pt x="3895" y="1788"/>
                    <a:pt x="3895" y="1796"/>
                    <a:pt x="3887" y="1804"/>
                  </a:cubicBezTo>
                  <a:cubicBezTo>
                    <a:pt x="3975" y="1844"/>
                    <a:pt x="4062" y="1876"/>
                    <a:pt x="4142" y="1924"/>
                  </a:cubicBezTo>
                  <a:cubicBezTo>
                    <a:pt x="4453" y="1485"/>
                    <a:pt x="4908" y="1197"/>
                    <a:pt x="5443" y="1110"/>
                  </a:cubicBezTo>
                  <a:cubicBezTo>
                    <a:pt x="5564" y="1090"/>
                    <a:pt x="5685" y="1080"/>
                    <a:pt x="5805" y="1080"/>
                  </a:cubicBezTo>
                  <a:cubicBezTo>
                    <a:pt x="6217" y="1080"/>
                    <a:pt x="6619" y="1198"/>
                    <a:pt x="6959" y="1445"/>
                  </a:cubicBezTo>
                  <a:cubicBezTo>
                    <a:pt x="7126" y="1565"/>
                    <a:pt x="7278" y="1708"/>
                    <a:pt x="7398" y="1868"/>
                  </a:cubicBezTo>
                  <a:cubicBezTo>
                    <a:pt x="7494" y="1820"/>
                    <a:pt x="7581" y="1796"/>
                    <a:pt x="7685" y="1780"/>
                  </a:cubicBezTo>
                  <a:cubicBezTo>
                    <a:pt x="7533" y="1557"/>
                    <a:pt x="7342" y="1365"/>
                    <a:pt x="7119" y="1205"/>
                  </a:cubicBezTo>
                  <a:cubicBezTo>
                    <a:pt x="6720" y="926"/>
                    <a:pt x="6249" y="791"/>
                    <a:pt x="5802" y="791"/>
                  </a:cubicBezTo>
                  <a:close/>
                  <a:moveTo>
                    <a:pt x="5786" y="1166"/>
                  </a:moveTo>
                  <a:cubicBezTo>
                    <a:pt x="5682" y="1166"/>
                    <a:pt x="5563" y="1174"/>
                    <a:pt x="5451" y="1197"/>
                  </a:cubicBezTo>
                  <a:cubicBezTo>
                    <a:pt x="4948" y="1285"/>
                    <a:pt x="4517" y="1557"/>
                    <a:pt x="4230" y="1964"/>
                  </a:cubicBezTo>
                  <a:cubicBezTo>
                    <a:pt x="4310" y="2019"/>
                    <a:pt x="4390" y="2059"/>
                    <a:pt x="4469" y="2115"/>
                  </a:cubicBezTo>
                  <a:cubicBezTo>
                    <a:pt x="4793" y="1685"/>
                    <a:pt x="5286" y="1457"/>
                    <a:pt x="5786" y="1457"/>
                  </a:cubicBezTo>
                  <a:cubicBezTo>
                    <a:pt x="6112" y="1457"/>
                    <a:pt x="6441" y="1554"/>
                    <a:pt x="6728" y="1756"/>
                  </a:cubicBezTo>
                  <a:cubicBezTo>
                    <a:pt x="6823" y="1828"/>
                    <a:pt x="6927" y="1916"/>
                    <a:pt x="7007" y="2003"/>
                  </a:cubicBezTo>
                  <a:cubicBezTo>
                    <a:pt x="7103" y="1956"/>
                    <a:pt x="7198" y="1916"/>
                    <a:pt x="7286" y="1884"/>
                  </a:cubicBezTo>
                  <a:cubicBezTo>
                    <a:pt x="7174" y="1748"/>
                    <a:pt x="7047" y="1628"/>
                    <a:pt x="6887" y="1517"/>
                  </a:cubicBezTo>
                  <a:cubicBezTo>
                    <a:pt x="6560" y="1285"/>
                    <a:pt x="6177" y="1166"/>
                    <a:pt x="5786" y="1166"/>
                  </a:cubicBezTo>
                  <a:close/>
                  <a:moveTo>
                    <a:pt x="5802" y="1557"/>
                  </a:moveTo>
                  <a:cubicBezTo>
                    <a:pt x="5331" y="1557"/>
                    <a:pt x="4868" y="1764"/>
                    <a:pt x="4573" y="2163"/>
                  </a:cubicBezTo>
                  <a:cubicBezTo>
                    <a:pt x="4653" y="2227"/>
                    <a:pt x="4717" y="2275"/>
                    <a:pt x="4789" y="2339"/>
                  </a:cubicBezTo>
                  <a:cubicBezTo>
                    <a:pt x="5031" y="2009"/>
                    <a:pt x="5409" y="1832"/>
                    <a:pt x="5792" y="1832"/>
                  </a:cubicBezTo>
                  <a:cubicBezTo>
                    <a:pt x="6039" y="1832"/>
                    <a:pt x="6288" y="1906"/>
                    <a:pt x="6504" y="2059"/>
                  </a:cubicBezTo>
                  <a:lnTo>
                    <a:pt x="6656" y="2179"/>
                  </a:lnTo>
                  <a:cubicBezTo>
                    <a:pt x="6736" y="2147"/>
                    <a:pt x="6823" y="2099"/>
                    <a:pt x="6919" y="2043"/>
                  </a:cubicBezTo>
                  <a:cubicBezTo>
                    <a:pt x="6847" y="1964"/>
                    <a:pt x="6767" y="1900"/>
                    <a:pt x="6680" y="1836"/>
                  </a:cubicBezTo>
                  <a:cubicBezTo>
                    <a:pt x="6408" y="1644"/>
                    <a:pt x="6105" y="1557"/>
                    <a:pt x="5802" y="1557"/>
                  </a:cubicBezTo>
                  <a:close/>
                  <a:moveTo>
                    <a:pt x="5786" y="1956"/>
                  </a:moveTo>
                  <a:cubicBezTo>
                    <a:pt x="5443" y="1956"/>
                    <a:pt x="5092" y="2115"/>
                    <a:pt x="4860" y="2426"/>
                  </a:cubicBezTo>
                  <a:cubicBezTo>
                    <a:pt x="4932" y="2498"/>
                    <a:pt x="5004" y="2554"/>
                    <a:pt x="5060" y="2626"/>
                  </a:cubicBezTo>
                  <a:cubicBezTo>
                    <a:pt x="5060" y="2618"/>
                    <a:pt x="5068" y="2602"/>
                    <a:pt x="5068" y="2602"/>
                  </a:cubicBezTo>
                  <a:cubicBezTo>
                    <a:pt x="5203" y="2418"/>
                    <a:pt x="5403" y="2283"/>
                    <a:pt x="5626" y="2243"/>
                  </a:cubicBezTo>
                  <a:cubicBezTo>
                    <a:pt x="5676" y="2234"/>
                    <a:pt x="5725" y="2230"/>
                    <a:pt x="5774" y="2230"/>
                  </a:cubicBezTo>
                  <a:cubicBezTo>
                    <a:pt x="5955" y="2230"/>
                    <a:pt x="6128" y="2286"/>
                    <a:pt x="6273" y="2386"/>
                  </a:cubicBezTo>
                  <a:cubicBezTo>
                    <a:pt x="6297" y="2394"/>
                    <a:pt x="6305" y="2418"/>
                    <a:pt x="6329" y="2426"/>
                  </a:cubicBezTo>
                  <a:cubicBezTo>
                    <a:pt x="6392" y="2362"/>
                    <a:pt x="6472" y="2307"/>
                    <a:pt x="6560" y="2259"/>
                  </a:cubicBezTo>
                  <a:cubicBezTo>
                    <a:pt x="6512" y="2227"/>
                    <a:pt x="6472" y="2187"/>
                    <a:pt x="6440" y="2155"/>
                  </a:cubicBezTo>
                  <a:cubicBezTo>
                    <a:pt x="6249" y="2019"/>
                    <a:pt x="6017" y="1956"/>
                    <a:pt x="5786" y="1956"/>
                  </a:cubicBezTo>
                  <a:close/>
                  <a:moveTo>
                    <a:pt x="2706" y="1684"/>
                  </a:moveTo>
                  <a:cubicBezTo>
                    <a:pt x="1732" y="1684"/>
                    <a:pt x="775" y="2147"/>
                    <a:pt x="176" y="3001"/>
                  </a:cubicBezTo>
                  <a:cubicBezTo>
                    <a:pt x="113" y="3097"/>
                    <a:pt x="57" y="3184"/>
                    <a:pt x="1" y="3272"/>
                  </a:cubicBezTo>
                  <a:cubicBezTo>
                    <a:pt x="105" y="3280"/>
                    <a:pt x="200" y="3304"/>
                    <a:pt x="304" y="3320"/>
                  </a:cubicBezTo>
                  <a:cubicBezTo>
                    <a:pt x="336" y="3272"/>
                    <a:pt x="376" y="3216"/>
                    <a:pt x="400" y="3160"/>
                  </a:cubicBezTo>
                  <a:cubicBezTo>
                    <a:pt x="939" y="2385"/>
                    <a:pt x="1810" y="1969"/>
                    <a:pt x="2698" y="1969"/>
                  </a:cubicBezTo>
                  <a:cubicBezTo>
                    <a:pt x="3255" y="1969"/>
                    <a:pt x="3818" y="2133"/>
                    <a:pt x="4310" y="2474"/>
                  </a:cubicBezTo>
                  <a:cubicBezTo>
                    <a:pt x="4661" y="2722"/>
                    <a:pt x="4940" y="3033"/>
                    <a:pt x="5140" y="3384"/>
                  </a:cubicBezTo>
                  <a:lnTo>
                    <a:pt x="5459" y="3384"/>
                  </a:lnTo>
                  <a:cubicBezTo>
                    <a:pt x="5243" y="2945"/>
                    <a:pt x="4900" y="2546"/>
                    <a:pt x="4469" y="2243"/>
                  </a:cubicBezTo>
                  <a:cubicBezTo>
                    <a:pt x="3935" y="1868"/>
                    <a:pt x="3312" y="1684"/>
                    <a:pt x="2706" y="1684"/>
                  </a:cubicBezTo>
                  <a:close/>
                  <a:moveTo>
                    <a:pt x="2706" y="2075"/>
                  </a:moveTo>
                  <a:cubicBezTo>
                    <a:pt x="1852" y="2075"/>
                    <a:pt x="1014" y="2474"/>
                    <a:pt x="496" y="3232"/>
                  </a:cubicBezTo>
                  <a:cubicBezTo>
                    <a:pt x="464" y="3272"/>
                    <a:pt x="432" y="3312"/>
                    <a:pt x="416" y="3360"/>
                  </a:cubicBezTo>
                  <a:cubicBezTo>
                    <a:pt x="504" y="3384"/>
                    <a:pt x="599" y="3416"/>
                    <a:pt x="695" y="3456"/>
                  </a:cubicBezTo>
                  <a:cubicBezTo>
                    <a:pt x="703" y="3432"/>
                    <a:pt x="711" y="3424"/>
                    <a:pt x="719" y="3400"/>
                  </a:cubicBezTo>
                  <a:cubicBezTo>
                    <a:pt x="1094" y="2857"/>
                    <a:pt x="1637" y="2506"/>
                    <a:pt x="2275" y="2394"/>
                  </a:cubicBezTo>
                  <a:cubicBezTo>
                    <a:pt x="2417" y="2370"/>
                    <a:pt x="2558" y="2357"/>
                    <a:pt x="2699" y="2357"/>
                  </a:cubicBezTo>
                  <a:cubicBezTo>
                    <a:pt x="3191" y="2357"/>
                    <a:pt x="3670" y="2508"/>
                    <a:pt x="4086" y="2793"/>
                  </a:cubicBezTo>
                  <a:cubicBezTo>
                    <a:pt x="4334" y="2977"/>
                    <a:pt x="4541" y="3184"/>
                    <a:pt x="4709" y="3432"/>
                  </a:cubicBezTo>
                  <a:lnTo>
                    <a:pt x="4725" y="3432"/>
                  </a:lnTo>
                  <a:cubicBezTo>
                    <a:pt x="4820" y="3416"/>
                    <a:pt x="4924" y="3400"/>
                    <a:pt x="5020" y="3392"/>
                  </a:cubicBezTo>
                  <a:cubicBezTo>
                    <a:pt x="4828" y="3073"/>
                    <a:pt x="4573" y="2793"/>
                    <a:pt x="4254" y="2562"/>
                  </a:cubicBezTo>
                  <a:cubicBezTo>
                    <a:pt x="3783" y="2235"/>
                    <a:pt x="3249" y="2075"/>
                    <a:pt x="2706" y="2075"/>
                  </a:cubicBezTo>
                  <a:close/>
                  <a:moveTo>
                    <a:pt x="8371" y="1804"/>
                  </a:moveTo>
                  <a:cubicBezTo>
                    <a:pt x="8196" y="1804"/>
                    <a:pt x="8004" y="1828"/>
                    <a:pt x="7821" y="1860"/>
                  </a:cubicBezTo>
                  <a:cubicBezTo>
                    <a:pt x="7007" y="1995"/>
                    <a:pt x="6297" y="2458"/>
                    <a:pt x="5826" y="3136"/>
                  </a:cubicBezTo>
                  <a:cubicBezTo>
                    <a:pt x="5770" y="3224"/>
                    <a:pt x="5706" y="3312"/>
                    <a:pt x="5658" y="3400"/>
                  </a:cubicBezTo>
                  <a:cubicBezTo>
                    <a:pt x="5762" y="3416"/>
                    <a:pt x="5858" y="3432"/>
                    <a:pt x="5961" y="3456"/>
                  </a:cubicBezTo>
                  <a:cubicBezTo>
                    <a:pt x="5985" y="3400"/>
                    <a:pt x="6025" y="3344"/>
                    <a:pt x="6057" y="3296"/>
                  </a:cubicBezTo>
                  <a:cubicBezTo>
                    <a:pt x="6488" y="2674"/>
                    <a:pt x="7134" y="2267"/>
                    <a:pt x="7877" y="2139"/>
                  </a:cubicBezTo>
                  <a:cubicBezTo>
                    <a:pt x="8047" y="2108"/>
                    <a:pt x="8218" y="2092"/>
                    <a:pt x="8388" y="2092"/>
                  </a:cubicBezTo>
                  <a:cubicBezTo>
                    <a:pt x="8951" y="2092"/>
                    <a:pt x="9501" y="2263"/>
                    <a:pt x="9967" y="2594"/>
                  </a:cubicBezTo>
                  <a:cubicBezTo>
                    <a:pt x="10318" y="2841"/>
                    <a:pt x="10598" y="3152"/>
                    <a:pt x="10797" y="3504"/>
                  </a:cubicBezTo>
                  <a:lnTo>
                    <a:pt x="11116" y="3504"/>
                  </a:lnTo>
                  <a:cubicBezTo>
                    <a:pt x="10909" y="3057"/>
                    <a:pt x="10566" y="2666"/>
                    <a:pt x="10135" y="2362"/>
                  </a:cubicBezTo>
                  <a:cubicBezTo>
                    <a:pt x="9608" y="1995"/>
                    <a:pt x="9002" y="1804"/>
                    <a:pt x="8371" y="1804"/>
                  </a:cubicBezTo>
                  <a:close/>
                  <a:moveTo>
                    <a:pt x="8371" y="2195"/>
                  </a:moveTo>
                  <a:cubicBezTo>
                    <a:pt x="8212" y="2195"/>
                    <a:pt x="8052" y="2203"/>
                    <a:pt x="7893" y="2235"/>
                  </a:cubicBezTo>
                  <a:cubicBezTo>
                    <a:pt x="7182" y="2362"/>
                    <a:pt x="6568" y="2753"/>
                    <a:pt x="6145" y="3352"/>
                  </a:cubicBezTo>
                  <a:cubicBezTo>
                    <a:pt x="6113" y="3392"/>
                    <a:pt x="6089" y="3432"/>
                    <a:pt x="6065" y="3480"/>
                  </a:cubicBezTo>
                  <a:cubicBezTo>
                    <a:pt x="6161" y="3504"/>
                    <a:pt x="6257" y="3535"/>
                    <a:pt x="6345" y="3575"/>
                  </a:cubicBezTo>
                  <a:cubicBezTo>
                    <a:pt x="6360" y="3551"/>
                    <a:pt x="6368" y="3543"/>
                    <a:pt x="6376" y="3519"/>
                  </a:cubicBezTo>
                  <a:cubicBezTo>
                    <a:pt x="6848" y="2847"/>
                    <a:pt x="7600" y="2485"/>
                    <a:pt x="8366" y="2485"/>
                  </a:cubicBezTo>
                  <a:cubicBezTo>
                    <a:pt x="8845" y="2485"/>
                    <a:pt x="9328" y="2626"/>
                    <a:pt x="9752" y="2921"/>
                  </a:cubicBezTo>
                  <a:cubicBezTo>
                    <a:pt x="9999" y="3105"/>
                    <a:pt x="10207" y="3312"/>
                    <a:pt x="10374" y="3559"/>
                  </a:cubicBezTo>
                  <a:cubicBezTo>
                    <a:pt x="10478" y="3543"/>
                    <a:pt x="10574" y="3535"/>
                    <a:pt x="10685" y="3519"/>
                  </a:cubicBezTo>
                  <a:cubicBezTo>
                    <a:pt x="10494" y="3192"/>
                    <a:pt x="10238" y="2905"/>
                    <a:pt x="9919" y="2682"/>
                  </a:cubicBezTo>
                  <a:cubicBezTo>
                    <a:pt x="9456" y="2362"/>
                    <a:pt x="8922" y="2195"/>
                    <a:pt x="8371" y="2195"/>
                  </a:cubicBezTo>
                  <a:close/>
                  <a:moveTo>
                    <a:pt x="2706" y="2466"/>
                  </a:moveTo>
                  <a:cubicBezTo>
                    <a:pt x="2570" y="2466"/>
                    <a:pt x="2435" y="2474"/>
                    <a:pt x="2299" y="2506"/>
                  </a:cubicBezTo>
                  <a:cubicBezTo>
                    <a:pt x="1693" y="2618"/>
                    <a:pt x="1158" y="2953"/>
                    <a:pt x="799" y="3464"/>
                  </a:cubicBezTo>
                  <a:cubicBezTo>
                    <a:pt x="791" y="3472"/>
                    <a:pt x="791" y="3480"/>
                    <a:pt x="783" y="3496"/>
                  </a:cubicBezTo>
                  <a:cubicBezTo>
                    <a:pt x="871" y="3535"/>
                    <a:pt x="958" y="3559"/>
                    <a:pt x="1038" y="3615"/>
                  </a:cubicBezTo>
                  <a:cubicBezTo>
                    <a:pt x="1357" y="3160"/>
                    <a:pt x="1820" y="2865"/>
                    <a:pt x="2347" y="2769"/>
                  </a:cubicBezTo>
                  <a:cubicBezTo>
                    <a:pt x="2466" y="2750"/>
                    <a:pt x="2584" y="2741"/>
                    <a:pt x="2701" y="2741"/>
                  </a:cubicBezTo>
                  <a:cubicBezTo>
                    <a:pt x="3119" y="2741"/>
                    <a:pt x="3520" y="2863"/>
                    <a:pt x="3863" y="3113"/>
                  </a:cubicBezTo>
                  <a:cubicBezTo>
                    <a:pt x="4030" y="3232"/>
                    <a:pt x="4182" y="3368"/>
                    <a:pt x="4302" y="3527"/>
                  </a:cubicBezTo>
                  <a:cubicBezTo>
                    <a:pt x="4406" y="3504"/>
                    <a:pt x="4493" y="3472"/>
                    <a:pt x="4589" y="3448"/>
                  </a:cubicBezTo>
                  <a:cubicBezTo>
                    <a:pt x="4445" y="3232"/>
                    <a:pt x="4246" y="3041"/>
                    <a:pt x="4023" y="2881"/>
                  </a:cubicBezTo>
                  <a:cubicBezTo>
                    <a:pt x="3632" y="2602"/>
                    <a:pt x="3177" y="2466"/>
                    <a:pt x="2706" y="2466"/>
                  </a:cubicBezTo>
                  <a:close/>
                  <a:moveTo>
                    <a:pt x="8371" y="2586"/>
                  </a:moveTo>
                  <a:cubicBezTo>
                    <a:pt x="7645" y="2586"/>
                    <a:pt x="6927" y="2937"/>
                    <a:pt x="6480" y="3575"/>
                  </a:cubicBezTo>
                  <a:cubicBezTo>
                    <a:pt x="6464" y="3583"/>
                    <a:pt x="6464" y="3591"/>
                    <a:pt x="6456" y="3599"/>
                  </a:cubicBezTo>
                  <a:cubicBezTo>
                    <a:pt x="6544" y="3639"/>
                    <a:pt x="6640" y="3671"/>
                    <a:pt x="6720" y="3719"/>
                  </a:cubicBezTo>
                  <a:cubicBezTo>
                    <a:pt x="7023" y="3280"/>
                    <a:pt x="7486" y="2993"/>
                    <a:pt x="8012" y="2905"/>
                  </a:cubicBezTo>
                  <a:cubicBezTo>
                    <a:pt x="8135" y="2885"/>
                    <a:pt x="8257" y="2875"/>
                    <a:pt x="8378" y="2875"/>
                  </a:cubicBezTo>
                  <a:cubicBezTo>
                    <a:pt x="8792" y="2875"/>
                    <a:pt x="9189" y="2993"/>
                    <a:pt x="9528" y="3240"/>
                  </a:cubicBezTo>
                  <a:cubicBezTo>
                    <a:pt x="9696" y="3360"/>
                    <a:pt x="9847" y="3504"/>
                    <a:pt x="9967" y="3663"/>
                  </a:cubicBezTo>
                  <a:cubicBezTo>
                    <a:pt x="10071" y="3631"/>
                    <a:pt x="10159" y="3599"/>
                    <a:pt x="10254" y="3583"/>
                  </a:cubicBezTo>
                  <a:cubicBezTo>
                    <a:pt x="10119" y="3352"/>
                    <a:pt x="9919" y="3160"/>
                    <a:pt x="9688" y="3001"/>
                  </a:cubicBezTo>
                  <a:cubicBezTo>
                    <a:pt x="9289" y="2722"/>
                    <a:pt x="8818" y="2586"/>
                    <a:pt x="8371" y="2586"/>
                  </a:cubicBezTo>
                  <a:close/>
                  <a:moveTo>
                    <a:pt x="2706" y="2857"/>
                  </a:moveTo>
                  <a:cubicBezTo>
                    <a:pt x="2594" y="2857"/>
                    <a:pt x="2475" y="2865"/>
                    <a:pt x="2371" y="2881"/>
                  </a:cubicBezTo>
                  <a:cubicBezTo>
                    <a:pt x="1868" y="2977"/>
                    <a:pt x="1437" y="3240"/>
                    <a:pt x="1150" y="3655"/>
                  </a:cubicBezTo>
                  <a:cubicBezTo>
                    <a:pt x="1230" y="3703"/>
                    <a:pt x="1310" y="3743"/>
                    <a:pt x="1389" y="3799"/>
                  </a:cubicBezTo>
                  <a:cubicBezTo>
                    <a:pt x="1704" y="3363"/>
                    <a:pt x="2197" y="3133"/>
                    <a:pt x="2700" y="3133"/>
                  </a:cubicBezTo>
                  <a:cubicBezTo>
                    <a:pt x="3027" y="3133"/>
                    <a:pt x="3358" y="3231"/>
                    <a:pt x="3647" y="3432"/>
                  </a:cubicBezTo>
                  <a:cubicBezTo>
                    <a:pt x="3743" y="3504"/>
                    <a:pt x="3847" y="3591"/>
                    <a:pt x="3927" y="3679"/>
                  </a:cubicBezTo>
                  <a:cubicBezTo>
                    <a:pt x="4015" y="3639"/>
                    <a:pt x="4102" y="3599"/>
                    <a:pt x="4206" y="3575"/>
                  </a:cubicBezTo>
                  <a:cubicBezTo>
                    <a:pt x="4094" y="3432"/>
                    <a:pt x="3951" y="3312"/>
                    <a:pt x="3807" y="3200"/>
                  </a:cubicBezTo>
                  <a:cubicBezTo>
                    <a:pt x="3472" y="2977"/>
                    <a:pt x="3097" y="2857"/>
                    <a:pt x="2706" y="2857"/>
                  </a:cubicBezTo>
                  <a:close/>
                  <a:moveTo>
                    <a:pt x="8371" y="2969"/>
                  </a:moveTo>
                  <a:cubicBezTo>
                    <a:pt x="7773" y="2969"/>
                    <a:pt x="7182" y="3256"/>
                    <a:pt x="6815" y="3767"/>
                  </a:cubicBezTo>
                  <a:lnTo>
                    <a:pt x="7055" y="3918"/>
                  </a:lnTo>
                  <a:cubicBezTo>
                    <a:pt x="7302" y="3583"/>
                    <a:pt x="7661" y="3360"/>
                    <a:pt x="8084" y="3280"/>
                  </a:cubicBezTo>
                  <a:cubicBezTo>
                    <a:pt x="8180" y="3262"/>
                    <a:pt x="8276" y="3254"/>
                    <a:pt x="8372" y="3254"/>
                  </a:cubicBezTo>
                  <a:cubicBezTo>
                    <a:pt x="8706" y="3254"/>
                    <a:pt x="9034" y="3359"/>
                    <a:pt x="9313" y="3551"/>
                  </a:cubicBezTo>
                  <a:cubicBezTo>
                    <a:pt x="9417" y="3623"/>
                    <a:pt x="9512" y="3711"/>
                    <a:pt x="9592" y="3799"/>
                  </a:cubicBezTo>
                  <a:cubicBezTo>
                    <a:pt x="9680" y="3759"/>
                    <a:pt x="9768" y="3719"/>
                    <a:pt x="9871" y="3687"/>
                  </a:cubicBezTo>
                  <a:cubicBezTo>
                    <a:pt x="9760" y="3551"/>
                    <a:pt x="9616" y="3424"/>
                    <a:pt x="9472" y="3320"/>
                  </a:cubicBezTo>
                  <a:cubicBezTo>
                    <a:pt x="9129" y="3089"/>
                    <a:pt x="8754" y="2969"/>
                    <a:pt x="8371" y="2969"/>
                  </a:cubicBezTo>
                  <a:close/>
                  <a:moveTo>
                    <a:pt x="2698" y="3232"/>
                  </a:moveTo>
                  <a:cubicBezTo>
                    <a:pt x="2610" y="3232"/>
                    <a:pt x="2514" y="3240"/>
                    <a:pt x="2427" y="3248"/>
                  </a:cubicBezTo>
                  <a:cubicBezTo>
                    <a:pt x="2036" y="3320"/>
                    <a:pt x="1701" y="3527"/>
                    <a:pt x="1469" y="3839"/>
                  </a:cubicBezTo>
                  <a:cubicBezTo>
                    <a:pt x="1549" y="3903"/>
                    <a:pt x="1621" y="3950"/>
                    <a:pt x="1693" y="4006"/>
                  </a:cubicBezTo>
                  <a:cubicBezTo>
                    <a:pt x="1937" y="3690"/>
                    <a:pt x="2311" y="3520"/>
                    <a:pt x="2691" y="3520"/>
                  </a:cubicBezTo>
                  <a:cubicBezTo>
                    <a:pt x="2942" y="3520"/>
                    <a:pt x="3196" y="3595"/>
                    <a:pt x="3416" y="3751"/>
                  </a:cubicBezTo>
                  <a:lnTo>
                    <a:pt x="3568" y="3871"/>
                  </a:lnTo>
                  <a:cubicBezTo>
                    <a:pt x="3647" y="3823"/>
                    <a:pt x="3735" y="3767"/>
                    <a:pt x="3815" y="3719"/>
                  </a:cubicBezTo>
                  <a:cubicBezTo>
                    <a:pt x="3743" y="3639"/>
                    <a:pt x="3663" y="3567"/>
                    <a:pt x="3576" y="3512"/>
                  </a:cubicBezTo>
                  <a:cubicBezTo>
                    <a:pt x="3312" y="3328"/>
                    <a:pt x="3009" y="3232"/>
                    <a:pt x="2698" y="3232"/>
                  </a:cubicBezTo>
                  <a:close/>
                  <a:moveTo>
                    <a:pt x="8371" y="3360"/>
                  </a:moveTo>
                  <a:cubicBezTo>
                    <a:pt x="8284" y="3360"/>
                    <a:pt x="8196" y="3368"/>
                    <a:pt x="8100" y="3384"/>
                  </a:cubicBezTo>
                  <a:cubicBezTo>
                    <a:pt x="7717" y="3448"/>
                    <a:pt x="7374" y="3663"/>
                    <a:pt x="7142" y="3966"/>
                  </a:cubicBezTo>
                  <a:cubicBezTo>
                    <a:pt x="7222" y="4030"/>
                    <a:pt x="7294" y="4078"/>
                    <a:pt x="7366" y="4142"/>
                  </a:cubicBezTo>
                  <a:cubicBezTo>
                    <a:pt x="7557" y="3879"/>
                    <a:pt x="7837" y="3711"/>
                    <a:pt x="8156" y="3647"/>
                  </a:cubicBezTo>
                  <a:cubicBezTo>
                    <a:pt x="8227" y="3635"/>
                    <a:pt x="8299" y="3629"/>
                    <a:pt x="8370" y="3629"/>
                  </a:cubicBezTo>
                  <a:cubicBezTo>
                    <a:pt x="8624" y="3629"/>
                    <a:pt x="8871" y="3707"/>
                    <a:pt x="9089" y="3863"/>
                  </a:cubicBezTo>
                  <a:cubicBezTo>
                    <a:pt x="9137" y="3903"/>
                    <a:pt x="9193" y="3942"/>
                    <a:pt x="9241" y="3990"/>
                  </a:cubicBezTo>
                  <a:cubicBezTo>
                    <a:pt x="9321" y="3942"/>
                    <a:pt x="9409" y="3887"/>
                    <a:pt x="9496" y="3847"/>
                  </a:cubicBezTo>
                  <a:cubicBezTo>
                    <a:pt x="9433" y="3767"/>
                    <a:pt x="9353" y="3703"/>
                    <a:pt x="9257" y="3639"/>
                  </a:cubicBezTo>
                  <a:cubicBezTo>
                    <a:pt x="8994" y="3464"/>
                    <a:pt x="8682" y="3360"/>
                    <a:pt x="8371" y="3360"/>
                  </a:cubicBezTo>
                  <a:close/>
                  <a:moveTo>
                    <a:pt x="2698" y="3631"/>
                  </a:moveTo>
                  <a:cubicBezTo>
                    <a:pt x="2347" y="3631"/>
                    <a:pt x="1996" y="3791"/>
                    <a:pt x="1772" y="4102"/>
                  </a:cubicBezTo>
                  <a:cubicBezTo>
                    <a:pt x="1836" y="4166"/>
                    <a:pt x="1908" y="4230"/>
                    <a:pt x="1972" y="4301"/>
                  </a:cubicBezTo>
                  <a:cubicBezTo>
                    <a:pt x="1972" y="4293"/>
                    <a:pt x="1980" y="4278"/>
                    <a:pt x="1980" y="4278"/>
                  </a:cubicBezTo>
                  <a:cubicBezTo>
                    <a:pt x="2107" y="4094"/>
                    <a:pt x="2307" y="3958"/>
                    <a:pt x="2538" y="3918"/>
                  </a:cubicBezTo>
                  <a:cubicBezTo>
                    <a:pt x="2589" y="3910"/>
                    <a:pt x="2640" y="3906"/>
                    <a:pt x="2689" y="3906"/>
                  </a:cubicBezTo>
                  <a:cubicBezTo>
                    <a:pt x="2874" y="3906"/>
                    <a:pt x="3048" y="3963"/>
                    <a:pt x="3193" y="4070"/>
                  </a:cubicBezTo>
                  <a:cubicBezTo>
                    <a:pt x="3217" y="4078"/>
                    <a:pt x="3225" y="4102"/>
                    <a:pt x="3249" y="4110"/>
                  </a:cubicBezTo>
                  <a:cubicBezTo>
                    <a:pt x="3312" y="4054"/>
                    <a:pt x="3392" y="3990"/>
                    <a:pt x="3472" y="3942"/>
                  </a:cubicBezTo>
                  <a:cubicBezTo>
                    <a:pt x="3432" y="3910"/>
                    <a:pt x="3392" y="3871"/>
                    <a:pt x="3352" y="3839"/>
                  </a:cubicBezTo>
                  <a:cubicBezTo>
                    <a:pt x="3153" y="3703"/>
                    <a:pt x="2929" y="3631"/>
                    <a:pt x="2698" y="3631"/>
                  </a:cubicBezTo>
                  <a:close/>
                  <a:moveTo>
                    <a:pt x="8371" y="3751"/>
                  </a:moveTo>
                  <a:cubicBezTo>
                    <a:pt x="8299" y="3751"/>
                    <a:pt x="8236" y="3759"/>
                    <a:pt x="8172" y="3767"/>
                  </a:cubicBezTo>
                  <a:cubicBezTo>
                    <a:pt x="7885" y="3823"/>
                    <a:pt x="7621" y="3982"/>
                    <a:pt x="7446" y="4222"/>
                  </a:cubicBezTo>
                  <a:cubicBezTo>
                    <a:pt x="7510" y="4286"/>
                    <a:pt x="7581" y="4349"/>
                    <a:pt x="7645" y="4421"/>
                  </a:cubicBezTo>
                  <a:cubicBezTo>
                    <a:pt x="7645" y="4413"/>
                    <a:pt x="7653" y="4397"/>
                    <a:pt x="7653" y="4397"/>
                  </a:cubicBezTo>
                  <a:cubicBezTo>
                    <a:pt x="7781" y="4214"/>
                    <a:pt x="7980" y="4078"/>
                    <a:pt x="8212" y="4038"/>
                  </a:cubicBezTo>
                  <a:cubicBezTo>
                    <a:pt x="8261" y="4030"/>
                    <a:pt x="8310" y="4025"/>
                    <a:pt x="8359" y="4025"/>
                  </a:cubicBezTo>
                  <a:cubicBezTo>
                    <a:pt x="8537" y="4025"/>
                    <a:pt x="8708" y="4081"/>
                    <a:pt x="8858" y="4182"/>
                  </a:cubicBezTo>
                  <a:cubicBezTo>
                    <a:pt x="8882" y="4190"/>
                    <a:pt x="8890" y="4214"/>
                    <a:pt x="8906" y="4222"/>
                  </a:cubicBezTo>
                  <a:cubicBezTo>
                    <a:pt x="8978" y="4158"/>
                    <a:pt x="9058" y="4102"/>
                    <a:pt x="9137" y="4054"/>
                  </a:cubicBezTo>
                  <a:cubicBezTo>
                    <a:pt x="9097" y="4022"/>
                    <a:pt x="9058" y="3982"/>
                    <a:pt x="9018" y="3950"/>
                  </a:cubicBezTo>
                  <a:cubicBezTo>
                    <a:pt x="8834" y="3823"/>
                    <a:pt x="8603" y="3751"/>
                    <a:pt x="8371" y="3751"/>
                  </a:cubicBezTo>
                  <a:close/>
                  <a:moveTo>
                    <a:pt x="5283" y="3480"/>
                  </a:moveTo>
                  <a:cubicBezTo>
                    <a:pt x="5100" y="3480"/>
                    <a:pt x="4908" y="3504"/>
                    <a:pt x="4733" y="3535"/>
                  </a:cubicBezTo>
                  <a:cubicBezTo>
                    <a:pt x="3911" y="3671"/>
                    <a:pt x="3209" y="4134"/>
                    <a:pt x="2738" y="4812"/>
                  </a:cubicBezTo>
                  <a:cubicBezTo>
                    <a:pt x="2674" y="4900"/>
                    <a:pt x="2618" y="4988"/>
                    <a:pt x="2570" y="5075"/>
                  </a:cubicBezTo>
                  <a:cubicBezTo>
                    <a:pt x="2666" y="5091"/>
                    <a:pt x="2770" y="5107"/>
                    <a:pt x="2865" y="5131"/>
                  </a:cubicBezTo>
                  <a:cubicBezTo>
                    <a:pt x="2897" y="5075"/>
                    <a:pt x="2937" y="5020"/>
                    <a:pt x="2969" y="4972"/>
                  </a:cubicBezTo>
                  <a:cubicBezTo>
                    <a:pt x="3392" y="4349"/>
                    <a:pt x="4046" y="3942"/>
                    <a:pt x="4781" y="3815"/>
                  </a:cubicBezTo>
                  <a:cubicBezTo>
                    <a:pt x="4953" y="3783"/>
                    <a:pt x="5125" y="3768"/>
                    <a:pt x="5295" y="3768"/>
                  </a:cubicBezTo>
                  <a:cubicBezTo>
                    <a:pt x="5860" y="3768"/>
                    <a:pt x="6407" y="3939"/>
                    <a:pt x="6879" y="4270"/>
                  </a:cubicBezTo>
                  <a:cubicBezTo>
                    <a:pt x="7222" y="4517"/>
                    <a:pt x="7502" y="4828"/>
                    <a:pt x="7701" y="5179"/>
                  </a:cubicBezTo>
                  <a:lnTo>
                    <a:pt x="8020" y="5179"/>
                  </a:lnTo>
                  <a:cubicBezTo>
                    <a:pt x="7813" y="4732"/>
                    <a:pt x="7478" y="4341"/>
                    <a:pt x="7047" y="4038"/>
                  </a:cubicBezTo>
                  <a:cubicBezTo>
                    <a:pt x="6512" y="3671"/>
                    <a:pt x="5906" y="3480"/>
                    <a:pt x="5283" y="3480"/>
                  </a:cubicBezTo>
                  <a:close/>
                  <a:moveTo>
                    <a:pt x="5283" y="3871"/>
                  </a:moveTo>
                  <a:cubicBezTo>
                    <a:pt x="5124" y="3871"/>
                    <a:pt x="4964" y="3879"/>
                    <a:pt x="4804" y="3910"/>
                  </a:cubicBezTo>
                  <a:cubicBezTo>
                    <a:pt x="4094" y="4038"/>
                    <a:pt x="3472" y="4429"/>
                    <a:pt x="3057" y="5028"/>
                  </a:cubicBezTo>
                  <a:cubicBezTo>
                    <a:pt x="3025" y="5067"/>
                    <a:pt x="2993" y="5107"/>
                    <a:pt x="2977" y="5155"/>
                  </a:cubicBezTo>
                  <a:cubicBezTo>
                    <a:pt x="3065" y="5179"/>
                    <a:pt x="3169" y="5211"/>
                    <a:pt x="3256" y="5251"/>
                  </a:cubicBezTo>
                  <a:cubicBezTo>
                    <a:pt x="3264" y="5227"/>
                    <a:pt x="3272" y="5219"/>
                    <a:pt x="3288" y="5195"/>
                  </a:cubicBezTo>
                  <a:cubicBezTo>
                    <a:pt x="3655" y="4669"/>
                    <a:pt x="4214" y="4309"/>
                    <a:pt x="4852" y="4198"/>
                  </a:cubicBezTo>
                  <a:cubicBezTo>
                    <a:pt x="4991" y="4175"/>
                    <a:pt x="5130" y="4164"/>
                    <a:pt x="5268" y="4164"/>
                  </a:cubicBezTo>
                  <a:cubicBezTo>
                    <a:pt x="5763" y="4164"/>
                    <a:pt x="6244" y="4309"/>
                    <a:pt x="6656" y="4597"/>
                  </a:cubicBezTo>
                  <a:cubicBezTo>
                    <a:pt x="6903" y="4780"/>
                    <a:pt x="7111" y="4988"/>
                    <a:pt x="7286" y="5235"/>
                  </a:cubicBezTo>
                  <a:lnTo>
                    <a:pt x="7294" y="5235"/>
                  </a:lnTo>
                  <a:cubicBezTo>
                    <a:pt x="7398" y="5219"/>
                    <a:pt x="7494" y="5211"/>
                    <a:pt x="7597" y="5195"/>
                  </a:cubicBezTo>
                  <a:cubicBezTo>
                    <a:pt x="7406" y="4868"/>
                    <a:pt x="7142" y="4581"/>
                    <a:pt x="6823" y="4357"/>
                  </a:cubicBezTo>
                  <a:cubicBezTo>
                    <a:pt x="6368" y="4038"/>
                    <a:pt x="5826" y="3871"/>
                    <a:pt x="5283" y="3871"/>
                  </a:cubicBezTo>
                  <a:close/>
                  <a:moveTo>
                    <a:pt x="5291" y="4262"/>
                  </a:moveTo>
                  <a:cubicBezTo>
                    <a:pt x="5148" y="4262"/>
                    <a:pt x="5020" y="4270"/>
                    <a:pt x="4884" y="4301"/>
                  </a:cubicBezTo>
                  <a:cubicBezTo>
                    <a:pt x="4270" y="4413"/>
                    <a:pt x="3743" y="4748"/>
                    <a:pt x="3384" y="5259"/>
                  </a:cubicBezTo>
                  <a:cubicBezTo>
                    <a:pt x="3376" y="5267"/>
                    <a:pt x="3376" y="5275"/>
                    <a:pt x="3368" y="5291"/>
                  </a:cubicBezTo>
                  <a:cubicBezTo>
                    <a:pt x="3456" y="5331"/>
                    <a:pt x="3544" y="5355"/>
                    <a:pt x="3624" y="5411"/>
                  </a:cubicBezTo>
                  <a:cubicBezTo>
                    <a:pt x="4021" y="4852"/>
                    <a:pt x="4650" y="4552"/>
                    <a:pt x="5287" y="4552"/>
                  </a:cubicBezTo>
                  <a:cubicBezTo>
                    <a:pt x="5687" y="4552"/>
                    <a:pt x="6090" y="4670"/>
                    <a:pt x="6440" y="4916"/>
                  </a:cubicBezTo>
                  <a:cubicBezTo>
                    <a:pt x="6608" y="5036"/>
                    <a:pt x="6759" y="5179"/>
                    <a:pt x="6879" y="5339"/>
                  </a:cubicBezTo>
                  <a:cubicBezTo>
                    <a:pt x="6975" y="5307"/>
                    <a:pt x="7063" y="5275"/>
                    <a:pt x="7166" y="5259"/>
                  </a:cubicBezTo>
                  <a:cubicBezTo>
                    <a:pt x="7023" y="5028"/>
                    <a:pt x="6823" y="4836"/>
                    <a:pt x="6608" y="4676"/>
                  </a:cubicBezTo>
                  <a:cubicBezTo>
                    <a:pt x="6217" y="4397"/>
                    <a:pt x="5762" y="4262"/>
                    <a:pt x="5291" y="4262"/>
                  </a:cubicBezTo>
                  <a:close/>
                  <a:moveTo>
                    <a:pt x="5283" y="4653"/>
                  </a:moveTo>
                  <a:cubicBezTo>
                    <a:pt x="4685" y="4653"/>
                    <a:pt x="4094" y="4932"/>
                    <a:pt x="3727" y="5450"/>
                  </a:cubicBezTo>
                  <a:cubicBezTo>
                    <a:pt x="3807" y="5498"/>
                    <a:pt x="3887" y="5538"/>
                    <a:pt x="3967" y="5594"/>
                  </a:cubicBezTo>
                  <a:cubicBezTo>
                    <a:pt x="4214" y="5259"/>
                    <a:pt x="4573" y="5036"/>
                    <a:pt x="4988" y="4956"/>
                  </a:cubicBezTo>
                  <a:cubicBezTo>
                    <a:pt x="5084" y="4938"/>
                    <a:pt x="5180" y="4929"/>
                    <a:pt x="5276" y="4929"/>
                  </a:cubicBezTo>
                  <a:cubicBezTo>
                    <a:pt x="5610" y="4929"/>
                    <a:pt x="5938" y="5035"/>
                    <a:pt x="6217" y="5227"/>
                  </a:cubicBezTo>
                  <a:cubicBezTo>
                    <a:pt x="6321" y="5299"/>
                    <a:pt x="6416" y="5387"/>
                    <a:pt x="6496" y="5474"/>
                  </a:cubicBezTo>
                  <a:cubicBezTo>
                    <a:pt x="6584" y="5435"/>
                    <a:pt x="6680" y="5395"/>
                    <a:pt x="6775" y="5363"/>
                  </a:cubicBezTo>
                  <a:cubicBezTo>
                    <a:pt x="6664" y="5227"/>
                    <a:pt x="6528" y="5099"/>
                    <a:pt x="6376" y="4996"/>
                  </a:cubicBezTo>
                  <a:cubicBezTo>
                    <a:pt x="6041" y="4764"/>
                    <a:pt x="5658" y="4653"/>
                    <a:pt x="5283" y="4653"/>
                  </a:cubicBezTo>
                  <a:close/>
                  <a:moveTo>
                    <a:pt x="5283" y="5036"/>
                  </a:moveTo>
                  <a:cubicBezTo>
                    <a:pt x="4812" y="5036"/>
                    <a:pt x="4350" y="5251"/>
                    <a:pt x="4054" y="5650"/>
                  </a:cubicBezTo>
                  <a:cubicBezTo>
                    <a:pt x="4134" y="5706"/>
                    <a:pt x="4206" y="5754"/>
                    <a:pt x="4270" y="5818"/>
                  </a:cubicBezTo>
                  <a:cubicBezTo>
                    <a:pt x="4461" y="5554"/>
                    <a:pt x="4741" y="5387"/>
                    <a:pt x="5060" y="5323"/>
                  </a:cubicBezTo>
                  <a:cubicBezTo>
                    <a:pt x="5131" y="5311"/>
                    <a:pt x="5203" y="5304"/>
                    <a:pt x="5274" y="5304"/>
                  </a:cubicBezTo>
                  <a:cubicBezTo>
                    <a:pt x="5528" y="5304"/>
                    <a:pt x="5777" y="5382"/>
                    <a:pt x="6001" y="5538"/>
                  </a:cubicBezTo>
                  <a:lnTo>
                    <a:pt x="6145" y="5658"/>
                  </a:lnTo>
                  <a:cubicBezTo>
                    <a:pt x="6225" y="5602"/>
                    <a:pt x="6313" y="5554"/>
                    <a:pt x="6408" y="5506"/>
                  </a:cubicBezTo>
                  <a:cubicBezTo>
                    <a:pt x="6337" y="5427"/>
                    <a:pt x="6257" y="5355"/>
                    <a:pt x="6169" y="5299"/>
                  </a:cubicBezTo>
                  <a:cubicBezTo>
                    <a:pt x="5890" y="5131"/>
                    <a:pt x="5578" y="5036"/>
                    <a:pt x="5283" y="5036"/>
                  </a:cubicBezTo>
                  <a:close/>
                  <a:moveTo>
                    <a:pt x="5283" y="5427"/>
                  </a:moveTo>
                  <a:cubicBezTo>
                    <a:pt x="5211" y="5427"/>
                    <a:pt x="5140" y="5435"/>
                    <a:pt x="5084" y="5450"/>
                  </a:cubicBezTo>
                  <a:cubicBezTo>
                    <a:pt x="4789" y="5498"/>
                    <a:pt x="4533" y="5658"/>
                    <a:pt x="4350" y="5897"/>
                  </a:cubicBezTo>
                  <a:cubicBezTo>
                    <a:pt x="4421" y="5961"/>
                    <a:pt x="4493" y="6025"/>
                    <a:pt x="4549" y="6097"/>
                  </a:cubicBezTo>
                  <a:cubicBezTo>
                    <a:pt x="4549" y="6089"/>
                    <a:pt x="4565" y="6073"/>
                    <a:pt x="4565" y="6073"/>
                  </a:cubicBezTo>
                  <a:cubicBezTo>
                    <a:pt x="4727" y="5837"/>
                    <a:pt x="4995" y="5707"/>
                    <a:pt x="5268" y="5707"/>
                  </a:cubicBezTo>
                  <a:cubicBezTo>
                    <a:pt x="5439" y="5707"/>
                    <a:pt x="5612" y="5758"/>
                    <a:pt x="5762" y="5865"/>
                  </a:cubicBezTo>
                  <a:cubicBezTo>
                    <a:pt x="5778" y="5873"/>
                    <a:pt x="5786" y="5897"/>
                    <a:pt x="5810" y="5905"/>
                  </a:cubicBezTo>
                  <a:cubicBezTo>
                    <a:pt x="5874" y="5849"/>
                    <a:pt x="5961" y="5786"/>
                    <a:pt x="6041" y="5738"/>
                  </a:cubicBezTo>
                  <a:cubicBezTo>
                    <a:pt x="6001" y="5706"/>
                    <a:pt x="5961" y="5666"/>
                    <a:pt x="5922" y="5634"/>
                  </a:cubicBezTo>
                  <a:cubicBezTo>
                    <a:pt x="5738" y="5498"/>
                    <a:pt x="5507" y="5427"/>
                    <a:pt x="5283" y="5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subTitle" idx="1"/>
          </p:nvPr>
        </p:nvSpPr>
        <p:spPr>
          <a:xfrm>
            <a:off x="1463750" y="139210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subTitle" idx="2"/>
          </p:nvPr>
        </p:nvSpPr>
        <p:spPr>
          <a:xfrm>
            <a:off x="4772650" y="1392100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subTitle" idx="3"/>
          </p:nvPr>
        </p:nvSpPr>
        <p:spPr>
          <a:xfrm>
            <a:off x="1463750" y="1964800"/>
            <a:ext cx="29076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subTitle" idx="4"/>
          </p:nvPr>
        </p:nvSpPr>
        <p:spPr>
          <a:xfrm>
            <a:off x="4772650" y="1964800"/>
            <a:ext cx="2907600" cy="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6" name="Google Shape;216;p25"/>
          <p:cNvGrpSpPr/>
          <p:nvPr/>
        </p:nvGrpSpPr>
        <p:grpSpPr>
          <a:xfrm flipH="1">
            <a:off x="160978" y="161435"/>
            <a:ext cx="8822046" cy="4819031"/>
            <a:chOff x="196028" y="156397"/>
            <a:chExt cx="8822046" cy="4819031"/>
          </a:xfrm>
        </p:grpSpPr>
        <p:sp>
          <p:nvSpPr>
            <p:cNvPr id="217" name="Google Shape;217;p25"/>
            <p:cNvSpPr/>
            <p:nvPr/>
          </p:nvSpPr>
          <p:spPr>
            <a:xfrm>
              <a:off x="196028" y="46986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8327736" y="156397"/>
              <a:ext cx="690338" cy="378593"/>
            </a:xfrm>
            <a:custGeom>
              <a:avLst/>
              <a:gdLst/>
              <a:ahLst/>
              <a:cxnLst/>
              <a:rect l="l" t="t" r="r" b="b"/>
              <a:pathLst>
                <a:path w="11117" h="6097" extrusionOk="0">
                  <a:moveTo>
                    <a:pt x="5786" y="1"/>
                  </a:moveTo>
                  <a:cubicBezTo>
                    <a:pt x="4812" y="1"/>
                    <a:pt x="3855" y="455"/>
                    <a:pt x="3249" y="1317"/>
                  </a:cubicBezTo>
                  <a:cubicBezTo>
                    <a:pt x="3185" y="1405"/>
                    <a:pt x="3129" y="1501"/>
                    <a:pt x="3073" y="1588"/>
                  </a:cubicBezTo>
                  <a:cubicBezTo>
                    <a:pt x="3177" y="1596"/>
                    <a:pt x="3272" y="1620"/>
                    <a:pt x="3376" y="1636"/>
                  </a:cubicBezTo>
                  <a:cubicBezTo>
                    <a:pt x="3416" y="1596"/>
                    <a:pt x="3456" y="1541"/>
                    <a:pt x="3488" y="1485"/>
                  </a:cubicBezTo>
                  <a:cubicBezTo>
                    <a:pt x="4034" y="708"/>
                    <a:pt x="4910" y="288"/>
                    <a:pt x="5799" y="288"/>
                  </a:cubicBezTo>
                  <a:cubicBezTo>
                    <a:pt x="6353" y="288"/>
                    <a:pt x="6911" y="451"/>
                    <a:pt x="7398" y="791"/>
                  </a:cubicBezTo>
                  <a:cubicBezTo>
                    <a:pt x="7741" y="1030"/>
                    <a:pt x="8020" y="1341"/>
                    <a:pt x="8220" y="1700"/>
                  </a:cubicBezTo>
                  <a:lnTo>
                    <a:pt x="8539" y="1700"/>
                  </a:lnTo>
                  <a:cubicBezTo>
                    <a:pt x="8323" y="1253"/>
                    <a:pt x="7980" y="854"/>
                    <a:pt x="7557" y="559"/>
                  </a:cubicBezTo>
                  <a:cubicBezTo>
                    <a:pt x="7015" y="176"/>
                    <a:pt x="6400" y="1"/>
                    <a:pt x="5786" y="1"/>
                  </a:cubicBezTo>
                  <a:close/>
                  <a:moveTo>
                    <a:pt x="5786" y="384"/>
                  </a:moveTo>
                  <a:cubicBezTo>
                    <a:pt x="4940" y="384"/>
                    <a:pt x="4102" y="791"/>
                    <a:pt x="3576" y="1541"/>
                  </a:cubicBezTo>
                  <a:cubicBezTo>
                    <a:pt x="3544" y="1573"/>
                    <a:pt x="3520" y="1628"/>
                    <a:pt x="3496" y="1668"/>
                  </a:cubicBezTo>
                  <a:cubicBezTo>
                    <a:pt x="3584" y="1700"/>
                    <a:pt x="3679" y="1724"/>
                    <a:pt x="3775" y="1756"/>
                  </a:cubicBezTo>
                  <a:cubicBezTo>
                    <a:pt x="3783" y="1740"/>
                    <a:pt x="3791" y="1724"/>
                    <a:pt x="3807" y="1708"/>
                  </a:cubicBezTo>
                  <a:cubicBezTo>
                    <a:pt x="4277" y="1032"/>
                    <a:pt x="5028" y="672"/>
                    <a:pt x="5790" y="672"/>
                  </a:cubicBezTo>
                  <a:cubicBezTo>
                    <a:pt x="6269" y="672"/>
                    <a:pt x="6752" y="814"/>
                    <a:pt x="7174" y="1110"/>
                  </a:cubicBezTo>
                  <a:cubicBezTo>
                    <a:pt x="7438" y="1285"/>
                    <a:pt x="7645" y="1509"/>
                    <a:pt x="7805" y="1748"/>
                  </a:cubicBezTo>
                  <a:cubicBezTo>
                    <a:pt x="7916" y="1724"/>
                    <a:pt x="8012" y="1716"/>
                    <a:pt x="8100" y="1700"/>
                  </a:cubicBezTo>
                  <a:cubicBezTo>
                    <a:pt x="7908" y="1381"/>
                    <a:pt x="7653" y="1086"/>
                    <a:pt x="7334" y="870"/>
                  </a:cubicBezTo>
                  <a:cubicBezTo>
                    <a:pt x="6863" y="543"/>
                    <a:pt x="6329" y="384"/>
                    <a:pt x="5786" y="384"/>
                  </a:cubicBezTo>
                  <a:close/>
                  <a:moveTo>
                    <a:pt x="5802" y="791"/>
                  </a:moveTo>
                  <a:cubicBezTo>
                    <a:pt x="5068" y="791"/>
                    <a:pt x="4350" y="1142"/>
                    <a:pt x="3903" y="1780"/>
                  </a:cubicBezTo>
                  <a:cubicBezTo>
                    <a:pt x="3895" y="1788"/>
                    <a:pt x="3895" y="1796"/>
                    <a:pt x="3887" y="1804"/>
                  </a:cubicBezTo>
                  <a:cubicBezTo>
                    <a:pt x="3975" y="1844"/>
                    <a:pt x="4062" y="1876"/>
                    <a:pt x="4142" y="1924"/>
                  </a:cubicBezTo>
                  <a:cubicBezTo>
                    <a:pt x="4453" y="1485"/>
                    <a:pt x="4908" y="1197"/>
                    <a:pt x="5443" y="1110"/>
                  </a:cubicBezTo>
                  <a:cubicBezTo>
                    <a:pt x="5564" y="1090"/>
                    <a:pt x="5685" y="1080"/>
                    <a:pt x="5805" y="1080"/>
                  </a:cubicBezTo>
                  <a:cubicBezTo>
                    <a:pt x="6217" y="1080"/>
                    <a:pt x="6619" y="1198"/>
                    <a:pt x="6959" y="1445"/>
                  </a:cubicBezTo>
                  <a:cubicBezTo>
                    <a:pt x="7126" y="1565"/>
                    <a:pt x="7278" y="1708"/>
                    <a:pt x="7398" y="1868"/>
                  </a:cubicBezTo>
                  <a:cubicBezTo>
                    <a:pt x="7494" y="1820"/>
                    <a:pt x="7581" y="1796"/>
                    <a:pt x="7685" y="1780"/>
                  </a:cubicBezTo>
                  <a:cubicBezTo>
                    <a:pt x="7533" y="1557"/>
                    <a:pt x="7342" y="1365"/>
                    <a:pt x="7119" y="1205"/>
                  </a:cubicBezTo>
                  <a:cubicBezTo>
                    <a:pt x="6720" y="926"/>
                    <a:pt x="6249" y="791"/>
                    <a:pt x="5802" y="791"/>
                  </a:cubicBezTo>
                  <a:close/>
                  <a:moveTo>
                    <a:pt x="5786" y="1166"/>
                  </a:moveTo>
                  <a:cubicBezTo>
                    <a:pt x="5682" y="1166"/>
                    <a:pt x="5563" y="1174"/>
                    <a:pt x="5451" y="1197"/>
                  </a:cubicBezTo>
                  <a:cubicBezTo>
                    <a:pt x="4948" y="1285"/>
                    <a:pt x="4517" y="1557"/>
                    <a:pt x="4230" y="1964"/>
                  </a:cubicBezTo>
                  <a:cubicBezTo>
                    <a:pt x="4310" y="2019"/>
                    <a:pt x="4390" y="2059"/>
                    <a:pt x="4469" y="2115"/>
                  </a:cubicBezTo>
                  <a:cubicBezTo>
                    <a:pt x="4793" y="1685"/>
                    <a:pt x="5286" y="1457"/>
                    <a:pt x="5786" y="1457"/>
                  </a:cubicBezTo>
                  <a:cubicBezTo>
                    <a:pt x="6112" y="1457"/>
                    <a:pt x="6441" y="1554"/>
                    <a:pt x="6728" y="1756"/>
                  </a:cubicBezTo>
                  <a:cubicBezTo>
                    <a:pt x="6823" y="1828"/>
                    <a:pt x="6927" y="1916"/>
                    <a:pt x="7007" y="2003"/>
                  </a:cubicBezTo>
                  <a:cubicBezTo>
                    <a:pt x="7103" y="1956"/>
                    <a:pt x="7198" y="1916"/>
                    <a:pt x="7286" y="1884"/>
                  </a:cubicBezTo>
                  <a:cubicBezTo>
                    <a:pt x="7174" y="1748"/>
                    <a:pt x="7047" y="1628"/>
                    <a:pt x="6887" y="1517"/>
                  </a:cubicBezTo>
                  <a:cubicBezTo>
                    <a:pt x="6560" y="1285"/>
                    <a:pt x="6177" y="1166"/>
                    <a:pt x="5786" y="1166"/>
                  </a:cubicBezTo>
                  <a:close/>
                  <a:moveTo>
                    <a:pt x="5802" y="1557"/>
                  </a:moveTo>
                  <a:cubicBezTo>
                    <a:pt x="5331" y="1557"/>
                    <a:pt x="4868" y="1764"/>
                    <a:pt x="4573" y="2163"/>
                  </a:cubicBezTo>
                  <a:cubicBezTo>
                    <a:pt x="4653" y="2227"/>
                    <a:pt x="4717" y="2275"/>
                    <a:pt x="4789" y="2339"/>
                  </a:cubicBezTo>
                  <a:cubicBezTo>
                    <a:pt x="5031" y="2009"/>
                    <a:pt x="5409" y="1832"/>
                    <a:pt x="5792" y="1832"/>
                  </a:cubicBezTo>
                  <a:cubicBezTo>
                    <a:pt x="6039" y="1832"/>
                    <a:pt x="6288" y="1906"/>
                    <a:pt x="6504" y="2059"/>
                  </a:cubicBezTo>
                  <a:lnTo>
                    <a:pt x="6656" y="2179"/>
                  </a:lnTo>
                  <a:cubicBezTo>
                    <a:pt x="6736" y="2147"/>
                    <a:pt x="6823" y="2099"/>
                    <a:pt x="6919" y="2043"/>
                  </a:cubicBezTo>
                  <a:cubicBezTo>
                    <a:pt x="6847" y="1964"/>
                    <a:pt x="6767" y="1900"/>
                    <a:pt x="6680" y="1836"/>
                  </a:cubicBezTo>
                  <a:cubicBezTo>
                    <a:pt x="6408" y="1644"/>
                    <a:pt x="6105" y="1557"/>
                    <a:pt x="5802" y="1557"/>
                  </a:cubicBezTo>
                  <a:close/>
                  <a:moveTo>
                    <a:pt x="5786" y="1956"/>
                  </a:moveTo>
                  <a:cubicBezTo>
                    <a:pt x="5443" y="1956"/>
                    <a:pt x="5092" y="2115"/>
                    <a:pt x="4860" y="2426"/>
                  </a:cubicBezTo>
                  <a:cubicBezTo>
                    <a:pt x="4932" y="2498"/>
                    <a:pt x="5004" y="2554"/>
                    <a:pt x="5060" y="2626"/>
                  </a:cubicBezTo>
                  <a:cubicBezTo>
                    <a:pt x="5060" y="2618"/>
                    <a:pt x="5068" y="2602"/>
                    <a:pt x="5068" y="2602"/>
                  </a:cubicBezTo>
                  <a:cubicBezTo>
                    <a:pt x="5203" y="2418"/>
                    <a:pt x="5403" y="2283"/>
                    <a:pt x="5626" y="2243"/>
                  </a:cubicBezTo>
                  <a:cubicBezTo>
                    <a:pt x="5676" y="2234"/>
                    <a:pt x="5725" y="2230"/>
                    <a:pt x="5774" y="2230"/>
                  </a:cubicBezTo>
                  <a:cubicBezTo>
                    <a:pt x="5955" y="2230"/>
                    <a:pt x="6128" y="2286"/>
                    <a:pt x="6273" y="2386"/>
                  </a:cubicBezTo>
                  <a:cubicBezTo>
                    <a:pt x="6297" y="2394"/>
                    <a:pt x="6305" y="2418"/>
                    <a:pt x="6329" y="2426"/>
                  </a:cubicBezTo>
                  <a:cubicBezTo>
                    <a:pt x="6392" y="2362"/>
                    <a:pt x="6472" y="2307"/>
                    <a:pt x="6560" y="2259"/>
                  </a:cubicBezTo>
                  <a:cubicBezTo>
                    <a:pt x="6512" y="2227"/>
                    <a:pt x="6472" y="2187"/>
                    <a:pt x="6440" y="2155"/>
                  </a:cubicBezTo>
                  <a:cubicBezTo>
                    <a:pt x="6249" y="2019"/>
                    <a:pt x="6017" y="1956"/>
                    <a:pt x="5786" y="1956"/>
                  </a:cubicBezTo>
                  <a:close/>
                  <a:moveTo>
                    <a:pt x="2706" y="1684"/>
                  </a:moveTo>
                  <a:cubicBezTo>
                    <a:pt x="1732" y="1684"/>
                    <a:pt x="775" y="2147"/>
                    <a:pt x="176" y="3001"/>
                  </a:cubicBezTo>
                  <a:cubicBezTo>
                    <a:pt x="113" y="3097"/>
                    <a:pt x="57" y="3184"/>
                    <a:pt x="1" y="3272"/>
                  </a:cubicBezTo>
                  <a:cubicBezTo>
                    <a:pt x="105" y="3280"/>
                    <a:pt x="200" y="3304"/>
                    <a:pt x="304" y="3320"/>
                  </a:cubicBezTo>
                  <a:cubicBezTo>
                    <a:pt x="336" y="3272"/>
                    <a:pt x="376" y="3216"/>
                    <a:pt x="400" y="3160"/>
                  </a:cubicBezTo>
                  <a:cubicBezTo>
                    <a:pt x="939" y="2385"/>
                    <a:pt x="1810" y="1969"/>
                    <a:pt x="2698" y="1969"/>
                  </a:cubicBezTo>
                  <a:cubicBezTo>
                    <a:pt x="3255" y="1969"/>
                    <a:pt x="3818" y="2133"/>
                    <a:pt x="4310" y="2474"/>
                  </a:cubicBezTo>
                  <a:cubicBezTo>
                    <a:pt x="4661" y="2722"/>
                    <a:pt x="4940" y="3033"/>
                    <a:pt x="5140" y="3384"/>
                  </a:cubicBezTo>
                  <a:lnTo>
                    <a:pt x="5459" y="3384"/>
                  </a:lnTo>
                  <a:cubicBezTo>
                    <a:pt x="5243" y="2945"/>
                    <a:pt x="4900" y="2546"/>
                    <a:pt x="4469" y="2243"/>
                  </a:cubicBezTo>
                  <a:cubicBezTo>
                    <a:pt x="3935" y="1868"/>
                    <a:pt x="3312" y="1684"/>
                    <a:pt x="2706" y="1684"/>
                  </a:cubicBezTo>
                  <a:close/>
                  <a:moveTo>
                    <a:pt x="2706" y="2075"/>
                  </a:moveTo>
                  <a:cubicBezTo>
                    <a:pt x="1852" y="2075"/>
                    <a:pt x="1014" y="2474"/>
                    <a:pt x="496" y="3232"/>
                  </a:cubicBezTo>
                  <a:cubicBezTo>
                    <a:pt x="464" y="3272"/>
                    <a:pt x="432" y="3312"/>
                    <a:pt x="416" y="3360"/>
                  </a:cubicBezTo>
                  <a:cubicBezTo>
                    <a:pt x="504" y="3384"/>
                    <a:pt x="599" y="3416"/>
                    <a:pt x="695" y="3456"/>
                  </a:cubicBezTo>
                  <a:cubicBezTo>
                    <a:pt x="703" y="3432"/>
                    <a:pt x="711" y="3424"/>
                    <a:pt x="719" y="3400"/>
                  </a:cubicBezTo>
                  <a:cubicBezTo>
                    <a:pt x="1094" y="2857"/>
                    <a:pt x="1637" y="2506"/>
                    <a:pt x="2275" y="2394"/>
                  </a:cubicBezTo>
                  <a:cubicBezTo>
                    <a:pt x="2417" y="2370"/>
                    <a:pt x="2558" y="2357"/>
                    <a:pt x="2699" y="2357"/>
                  </a:cubicBezTo>
                  <a:cubicBezTo>
                    <a:pt x="3191" y="2357"/>
                    <a:pt x="3670" y="2508"/>
                    <a:pt x="4086" y="2793"/>
                  </a:cubicBezTo>
                  <a:cubicBezTo>
                    <a:pt x="4334" y="2977"/>
                    <a:pt x="4541" y="3184"/>
                    <a:pt x="4709" y="3432"/>
                  </a:cubicBezTo>
                  <a:lnTo>
                    <a:pt x="4725" y="3432"/>
                  </a:lnTo>
                  <a:cubicBezTo>
                    <a:pt x="4820" y="3416"/>
                    <a:pt x="4924" y="3400"/>
                    <a:pt x="5020" y="3392"/>
                  </a:cubicBezTo>
                  <a:cubicBezTo>
                    <a:pt x="4828" y="3073"/>
                    <a:pt x="4573" y="2793"/>
                    <a:pt x="4254" y="2562"/>
                  </a:cubicBezTo>
                  <a:cubicBezTo>
                    <a:pt x="3783" y="2235"/>
                    <a:pt x="3249" y="2075"/>
                    <a:pt x="2706" y="2075"/>
                  </a:cubicBezTo>
                  <a:close/>
                  <a:moveTo>
                    <a:pt x="8371" y="1804"/>
                  </a:moveTo>
                  <a:cubicBezTo>
                    <a:pt x="8196" y="1804"/>
                    <a:pt x="8004" y="1828"/>
                    <a:pt x="7821" y="1860"/>
                  </a:cubicBezTo>
                  <a:cubicBezTo>
                    <a:pt x="7007" y="1995"/>
                    <a:pt x="6297" y="2458"/>
                    <a:pt x="5826" y="3136"/>
                  </a:cubicBezTo>
                  <a:cubicBezTo>
                    <a:pt x="5770" y="3224"/>
                    <a:pt x="5706" y="3312"/>
                    <a:pt x="5658" y="3400"/>
                  </a:cubicBezTo>
                  <a:cubicBezTo>
                    <a:pt x="5762" y="3416"/>
                    <a:pt x="5858" y="3432"/>
                    <a:pt x="5961" y="3456"/>
                  </a:cubicBezTo>
                  <a:cubicBezTo>
                    <a:pt x="5985" y="3400"/>
                    <a:pt x="6025" y="3344"/>
                    <a:pt x="6057" y="3296"/>
                  </a:cubicBezTo>
                  <a:cubicBezTo>
                    <a:pt x="6488" y="2674"/>
                    <a:pt x="7134" y="2267"/>
                    <a:pt x="7877" y="2139"/>
                  </a:cubicBezTo>
                  <a:cubicBezTo>
                    <a:pt x="8047" y="2108"/>
                    <a:pt x="8218" y="2092"/>
                    <a:pt x="8388" y="2092"/>
                  </a:cubicBezTo>
                  <a:cubicBezTo>
                    <a:pt x="8951" y="2092"/>
                    <a:pt x="9501" y="2263"/>
                    <a:pt x="9967" y="2594"/>
                  </a:cubicBezTo>
                  <a:cubicBezTo>
                    <a:pt x="10318" y="2841"/>
                    <a:pt x="10598" y="3152"/>
                    <a:pt x="10797" y="3504"/>
                  </a:cubicBezTo>
                  <a:lnTo>
                    <a:pt x="11116" y="3504"/>
                  </a:lnTo>
                  <a:cubicBezTo>
                    <a:pt x="10909" y="3057"/>
                    <a:pt x="10566" y="2666"/>
                    <a:pt x="10135" y="2362"/>
                  </a:cubicBezTo>
                  <a:cubicBezTo>
                    <a:pt x="9608" y="1995"/>
                    <a:pt x="9002" y="1804"/>
                    <a:pt x="8371" y="1804"/>
                  </a:cubicBezTo>
                  <a:close/>
                  <a:moveTo>
                    <a:pt x="8371" y="2195"/>
                  </a:moveTo>
                  <a:cubicBezTo>
                    <a:pt x="8212" y="2195"/>
                    <a:pt x="8052" y="2203"/>
                    <a:pt x="7893" y="2235"/>
                  </a:cubicBezTo>
                  <a:cubicBezTo>
                    <a:pt x="7182" y="2362"/>
                    <a:pt x="6568" y="2753"/>
                    <a:pt x="6145" y="3352"/>
                  </a:cubicBezTo>
                  <a:cubicBezTo>
                    <a:pt x="6113" y="3392"/>
                    <a:pt x="6089" y="3432"/>
                    <a:pt x="6065" y="3480"/>
                  </a:cubicBezTo>
                  <a:cubicBezTo>
                    <a:pt x="6161" y="3504"/>
                    <a:pt x="6257" y="3535"/>
                    <a:pt x="6345" y="3575"/>
                  </a:cubicBezTo>
                  <a:cubicBezTo>
                    <a:pt x="6360" y="3551"/>
                    <a:pt x="6368" y="3543"/>
                    <a:pt x="6376" y="3519"/>
                  </a:cubicBezTo>
                  <a:cubicBezTo>
                    <a:pt x="6848" y="2847"/>
                    <a:pt x="7600" y="2485"/>
                    <a:pt x="8366" y="2485"/>
                  </a:cubicBezTo>
                  <a:cubicBezTo>
                    <a:pt x="8845" y="2485"/>
                    <a:pt x="9328" y="2626"/>
                    <a:pt x="9752" y="2921"/>
                  </a:cubicBezTo>
                  <a:cubicBezTo>
                    <a:pt x="9999" y="3105"/>
                    <a:pt x="10207" y="3312"/>
                    <a:pt x="10374" y="3559"/>
                  </a:cubicBezTo>
                  <a:cubicBezTo>
                    <a:pt x="10478" y="3543"/>
                    <a:pt x="10574" y="3535"/>
                    <a:pt x="10685" y="3519"/>
                  </a:cubicBezTo>
                  <a:cubicBezTo>
                    <a:pt x="10494" y="3192"/>
                    <a:pt x="10238" y="2905"/>
                    <a:pt x="9919" y="2682"/>
                  </a:cubicBezTo>
                  <a:cubicBezTo>
                    <a:pt x="9456" y="2362"/>
                    <a:pt x="8922" y="2195"/>
                    <a:pt x="8371" y="2195"/>
                  </a:cubicBezTo>
                  <a:close/>
                  <a:moveTo>
                    <a:pt x="2706" y="2466"/>
                  </a:moveTo>
                  <a:cubicBezTo>
                    <a:pt x="2570" y="2466"/>
                    <a:pt x="2435" y="2474"/>
                    <a:pt x="2299" y="2506"/>
                  </a:cubicBezTo>
                  <a:cubicBezTo>
                    <a:pt x="1693" y="2618"/>
                    <a:pt x="1158" y="2953"/>
                    <a:pt x="799" y="3464"/>
                  </a:cubicBezTo>
                  <a:cubicBezTo>
                    <a:pt x="791" y="3472"/>
                    <a:pt x="791" y="3480"/>
                    <a:pt x="783" y="3496"/>
                  </a:cubicBezTo>
                  <a:cubicBezTo>
                    <a:pt x="871" y="3535"/>
                    <a:pt x="958" y="3559"/>
                    <a:pt x="1038" y="3615"/>
                  </a:cubicBezTo>
                  <a:cubicBezTo>
                    <a:pt x="1357" y="3160"/>
                    <a:pt x="1820" y="2865"/>
                    <a:pt x="2347" y="2769"/>
                  </a:cubicBezTo>
                  <a:cubicBezTo>
                    <a:pt x="2466" y="2750"/>
                    <a:pt x="2584" y="2741"/>
                    <a:pt x="2701" y="2741"/>
                  </a:cubicBezTo>
                  <a:cubicBezTo>
                    <a:pt x="3119" y="2741"/>
                    <a:pt x="3520" y="2863"/>
                    <a:pt x="3863" y="3113"/>
                  </a:cubicBezTo>
                  <a:cubicBezTo>
                    <a:pt x="4030" y="3232"/>
                    <a:pt x="4182" y="3368"/>
                    <a:pt x="4302" y="3527"/>
                  </a:cubicBezTo>
                  <a:cubicBezTo>
                    <a:pt x="4406" y="3504"/>
                    <a:pt x="4493" y="3472"/>
                    <a:pt x="4589" y="3448"/>
                  </a:cubicBezTo>
                  <a:cubicBezTo>
                    <a:pt x="4445" y="3232"/>
                    <a:pt x="4246" y="3041"/>
                    <a:pt x="4023" y="2881"/>
                  </a:cubicBezTo>
                  <a:cubicBezTo>
                    <a:pt x="3632" y="2602"/>
                    <a:pt x="3177" y="2466"/>
                    <a:pt x="2706" y="2466"/>
                  </a:cubicBezTo>
                  <a:close/>
                  <a:moveTo>
                    <a:pt x="8371" y="2586"/>
                  </a:moveTo>
                  <a:cubicBezTo>
                    <a:pt x="7645" y="2586"/>
                    <a:pt x="6927" y="2937"/>
                    <a:pt x="6480" y="3575"/>
                  </a:cubicBezTo>
                  <a:cubicBezTo>
                    <a:pt x="6464" y="3583"/>
                    <a:pt x="6464" y="3591"/>
                    <a:pt x="6456" y="3599"/>
                  </a:cubicBezTo>
                  <a:cubicBezTo>
                    <a:pt x="6544" y="3639"/>
                    <a:pt x="6640" y="3671"/>
                    <a:pt x="6720" y="3719"/>
                  </a:cubicBezTo>
                  <a:cubicBezTo>
                    <a:pt x="7023" y="3280"/>
                    <a:pt x="7486" y="2993"/>
                    <a:pt x="8012" y="2905"/>
                  </a:cubicBezTo>
                  <a:cubicBezTo>
                    <a:pt x="8135" y="2885"/>
                    <a:pt x="8257" y="2875"/>
                    <a:pt x="8378" y="2875"/>
                  </a:cubicBezTo>
                  <a:cubicBezTo>
                    <a:pt x="8792" y="2875"/>
                    <a:pt x="9189" y="2993"/>
                    <a:pt x="9528" y="3240"/>
                  </a:cubicBezTo>
                  <a:cubicBezTo>
                    <a:pt x="9696" y="3360"/>
                    <a:pt x="9847" y="3504"/>
                    <a:pt x="9967" y="3663"/>
                  </a:cubicBezTo>
                  <a:cubicBezTo>
                    <a:pt x="10071" y="3631"/>
                    <a:pt x="10159" y="3599"/>
                    <a:pt x="10254" y="3583"/>
                  </a:cubicBezTo>
                  <a:cubicBezTo>
                    <a:pt x="10119" y="3352"/>
                    <a:pt x="9919" y="3160"/>
                    <a:pt x="9688" y="3001"/>
                  </a:cubicBezTo>
                  <a:cubicBezTo>
                    <a:pt x="9289" y="2722"/>
                    <a:pt x="8818" y="2586"/>
                    <a:pt x="8371" y="2586"/>
                  </a:cubicBezTo>
                  <a:close/>
                  <a:moveTo>
                    <a:pt x="2706" y="2857"/>
                  </a:moveTo>
                  <a:cubicBezTo>
                    <a:pt x="2594" y="2857"/>
                    <a:pt x="2475" y="2865"/>
                    <a:pt x="2371" y="2881"/>
                  </a:cubicBezTo>
                  <a:cubicBezTo>
                    <a:pt x="1868" y="2977"/>
                    <a:pt x="1437" y="3240"/>
                    <a:pt x="1150" y="3655"/>
                  </a:cubicBezTo>
                  <a:cubicBezTo>
                    <a:pt x="1230" y="3703"/>
                    <a:pt x="1310" y="3743"/>
                    <a:pt x="1389" y="3799"/>
                  </a:cubicBezTo>
                  <a:cubicBezTo>
                    <a:pt x="1704" y="3363"/>
                    <a:pt x="2197" y="3133"/>
                    <a:pt x="2700" y="3133"/>
                  </a:cubicBezTo>
                  <a:cubicBezTo>
                    <a:pt x="3027" y="3133"/>
                    <a:pt x="3358" y="3231"/>
                    <a:pt x="3647" y="3432"/>
                  </a:cubicBezTo>
                  <a:cubicBezTo>
                    <a:pt x="3743" y="3504"/>
                    <a:pt x="3847" y="3591"/>
                    <a:pt x="3927" y="3679"/>
                  </a:cubicBezTo>
                  <a:cubicBezTo>
                    <a:pt x="4015" y="3639"/>
                    <a:pt x="4102" y="3599"/>
                    <a:pt x="4206" y="3575"/>
                  </a:cubicBezTo>
                  <a:cubicBezTo>
                    <a:pt x="4094" y="3432"/>
                    <a:pt x="3951" y="3312"/>
                    <a:pt x="3807" y="3200"/>
                  </a:cubicBezTo>
                  <a:cubicBezTo>
                    <a:pt x="3472" y="2977"/>
                    <a:pt x="3097" y="2857"/>
                    <a:pt x="2706" y="2857"/>
                  </a:cubicBezTo>
                  <a:close/>
                  <a:moveTo>
                    <a:pt x="8371" y="2969"/>
                  </a:moveTo>
                  <a:cubicBezTo>
                    <a:pt x="7773" y="2969"/>
                    <a:pt x="7182" y="3256"/>
                    <a:pt x="6815" y="3767"/>
                  </a:cubicBezTo>
                  <a:lnTo>
                    <a:pt x="7055" y="3918"/>
                  </a:lnTo>
                  <a:cubicBezTo>
                    <a:pt x="7302" y="3583"/>
                    <a:pt x="7661" y="3360"/>
                    <a:pt x="8084" y="3280"/>
                  </a:cubicBezTo>
                  <a:cubicBezTo>
                    <a:pt x="8180" y="3262"/>
                    <a:pt x="8276" y="3254"/>
                    <a:pt x="8372" y="3254"/>
                  </a:cubicBezTo>
                  <a:cubicBezTo>
                    <a:pt x="8706" y="3254"/>
                    <a:pt x="9034" y="3359"/>
                    <a:pt x="9313" y="3551"/>
                  </a:cubicBezTo>
                  <a:cubicBezTo>
                    <a:pt x="9417" y="3623"/>
                    <a:pt x="9512" y="3711"/>
                    <a:pt x="9592" y="3799"/>
                  </a:cubicBezTo>
                  <a:cubicBezTo>
                    <a:pt x="9680" y="3759"/>
                    <a:pt x="9768" y="3719"/>
                    <a:pt x="9871" y="3687"/>
                  </a:cubicBezTo>
                  <a:cubicBezTo>
                    <a:pt x="9760" y="3551"/>
                    <a:pt x="9616" y="3424"/>
                    <a:pt x="9472" y="3320"/>
                  </a:cubicBezTo>
                  <a:cubicBezTo>
                    <a:pt x="9129" y="3089"/>
                    <a:pt x="8754" y="2969"/>
                    <a:pt x="8371" y="2969"/>
                  </a:cubicBezTo>
                  <a:close/>
                  <a:moveTo>
                    <a:pt x="2698" y="3232"/>
                  </a:moveTo>
                  <a:cubicBezTo>
                    <a:pt x="2610" y="3232"/>
                    <a:pt x="2514" y="3240"/>
                    <a:pt x="2427" y="3248"/>
                  </a:cubicBezTo>
                  <a:cubicBezTo>
                    <a:pt x="2036" y="3320"/>
                    <a:pt x="1701" y="3527"/>
                    <a:pt x="1469" y="3839"/>
                  </a:cubicBezTo>
                  <a:cubicBezTo>
                    <a:pt x="1549" y="3903"/>
                    <a:pt x="1621" y="3950"/>
                    <a:pt x="1693" y="4006"/>
                  </a:cubicBezTo>
                  <a:cubicBezTo>
                    <a:pt x="1937" y="3690"/>
                    <a:pt x="2311" y="3520"/>
                    <a:pt x="2691" y="3520"/>
                  </a:cubicBezTo>
                  <a:cubicBezTo>
                    <a:pt x="2942" y="3520"/>
                    <a:pt x="3196" y="3595"/>
                    <a:pt x="3416" y="3751"/>
                  </a:cubicBezTo>
                  <a:lnTo>
                    <a:pt x="3568" y="3871"/>
                  </a:lnTo>
                  <a:cubicBezTo>
                    <a:pt x="3647" y="3823"/>
                    <a:pt x="3735" y="3767"/>
                    <a:pt x="3815" y="3719"/>
                  </a:cubicBezTo>
                  <a:cubicBezTo>
                    <a:pt x="3743" y="3639"/>
                    <a:pt x="3663" y="3567"/>
                    <a:pt x="3576" y="3512"/>
                  </a:cubicBezTo>
                  <a:cubicBezTo>
                    <a:pt x="3312" y="3328"/>
                    <a:pt x="3009" y="3232"/>
                    <a:pt x="2698" y="3232"/>
                  </a:cubicBezTo>
                  <a:close/>
                  <a:moveTo>
                    <a:pt x="8371" y="3360"/>
                  </a:moveTo>
                  <a:cubicBezTo>
                    <a:pt x="8284" y="3360"/>
                    <a:pt x="8196" y="3368"/>
                    <a:pt x="8100" y="3384"/>
                  </a:cubicBezTo>
                  <a:cubicBezTo>
                    <a:pt x="7717" y="3448"/>
                    <a:pt x="7374" y="3663"/>
                    <a:pt x="7142" y="3966"/>
                  </a:cubicBezTo>
                  <a:cubicBezTo>
                    <a:pt x="7222" y="4030"/>
                    <a:pt x="7294" y="4078"/>
                    <a:pt x="7366" y="4142"/>
                  </a:cubicBezTo>
                  <a:cubicBezTo>
                    <a:pt x="7557" y="3879"/>
                    <a:pt x="7837" y="3711"/>
                    <a:pt x="8156" y="3647"/>
                  </a:cubicBezTo>
                  <a:cubicBezTo>
                    <a:pt x="8227" y="3635"/>
                    <a:pt x="8299" y="3629"/>
                    <a:pt x="8370" y="3629"/>
                  </a:cubicBezTo>
                  <a:cubicBezTo>
                    <a:pt x="8624" y="3629"/>
                    <a:pt x="8871" y="3707"/>
                    <a:pt x="9089" y="3863"/>
                  </a:cubicBezTo>
                  <a:cubicBezTo>
                    <a:pt x="9137" y="3903"/>
                    <a:pt x="9193" y="3942"/>
                    <a:pt x="9241" y="3990"/>
                  </a:cubicBezTo>
                  <a:cubicBezTo>
                    <a:pt x="9321" y="3942"/>
                    <a:pt x="9409" y="3887"/>
                    <a:pt x="9496" y="3847"/>
                  </a:cubicBezTo>
                  <a:cubicBezTo>
                    <a:pt x="9433" y="3767"/>
                    <a:pt x="9353" y="3703"/>
                    <a:pt x="9257" y="3639"/>
                  </a:cubicBezTo>
                  <a:cubicBezTo>
                    <a:pt x="8994" y="3464"/>
                    <a:pt x="8682" y="3360"/>
                    <a:pt x="8371" y="3360"/>
                  </a:cubicBezTo>
                  <a:close/>
                  <a:moveTo>
                    <a:pt x="2698" y="3631"/>
                  </a:moveTo>
                  <a:cubicBezTo>
                    <a:pt x="2347" y="3631"/>
                    <a:pt x="1996" y="3791"/>
                    <a:pt x="1772" y="4102"/>
                  </a:cubicBezTo>
                  <a:cubicBezTo>
                    <a:pt x="1836" y="4166"/>
                    <a:pt x="1908" y="4230"/>
                    <a:pt x="1972" y="4301"/>
                  </a:cubicBezTo>
                  <a:cubicBezTo>
                    <a:pt x="1972" y="4293"/>
                    <a:pt x="1980" y="4278"/>
                    <a:pt x="1980" y="4278"/>
                  </a:cubicBezTo>
                  <a:cubicBezTo>
                    <a:pt x="2107" y="4094"/>
                    <a:pt x="2307" y="3958"/>
                    <a:pt x="2538" y="3918"/>
                  </a:cubicBezTo>
                  <a:cubicBezTo>
                    <a:pt x="2589" y="3910"/>
                    <a:pt x="2640" y="3906"/>
                    <a:pt x="2689" y="3906"/>
                  </a:cubicBezTo>
                  <a:cubicBezTo>
                    <a:pt x="2874" y="3906"/>
                    <a:pt x="3048" y="3963"/>
                    <a:pt x="3193" y="4070"/>
                  </a:cubicBezTo>
                  <a:cubicBezTo>
                    <a:pt x="3217" y="4078"/>
                    <a:pt x="3225" y="4102"/>
                    <a:pt x="3249" y="4110"/>
                  </a:cubicBezTo>
                  <a:cubicBezTo>
                    <a:pt x="3312" y="4054"/>
                    <a:pt x="3392" y="3990"/>
                    <a:pt x="3472" y="3942"/>
                  </a:cubicBezTo>
                  <a:cubicBezTo>
                    <a:pt x="3432" y="3910"/>
                    <a:pt x="3392" y="3871"/>
                    <a:pt x="3352" y="3839"/>
                  </a:cubicBezTo>
                  <a:cubicBezTo>
                    <a:pt x="3153" y="3703"/>
                    <a:pt x="2929" y="3631"/>
                    <a:pt x="2698" y="3631"/>
                  </a:cubicBezTo>
                  <a:close/>
                  <a:moveTo>
                    <a:pt x="8371" y="3751"/>
                  </a:moveTo>
                  <a:cubicBezTo>
                    <a:pt x="8299" y="3751"/>
                    <a:pt x="8236" y="3759"/>
                    <a:pt x="8172" y="3767"/>
                  </a:cubicBezTo>
                  <a:cubicBezTo>
                    <a:pt x="7885" y="3823"/>
                    <a:pt x="7621" y="3982"/>
                    <a:pt x="7446" y="4222"/>
                  </a:cubicBezTo>
                  <a:cubicBezTo>
                    <a:pt x="7510" y="4286"/>
                    <a:pt x="7581" y="4349"/>
                    <a:pt x="7645" y="4421"/>
                  </a:cubicBezTo>
                  <a:cubicBezTo>
                    <a:pt x="7645" y="4413"/>
                    <a:pt x="7653" y="4397"/>
                    <a:pt x="7653" y="4397"/>
                  </a:cubicBezTo>
                  <a:cubicBezTo>
                    <a:pt x="7781" y="4214"/>
                    <a:pt x="7980" y="4078"/>
                    <a:pt x="8212" y="4038"/>
                  </a:cubicBezTo>
                  <a:cubicBezTo>
                    <a:pt x="8261" y="4030"/>
                    <a:pt x="8310" y="4025"/>
                    <a:pt x="8359" y="4025"/>
                  </a:cubicBezTo>
                  <a:cubicBezTo>
                    <a:pt x="8537" y="4025"/>
                    <a:pt x="8708" y="4081"/>
                    <a:pt x="8858" y="4182"/>
                  </a:cubicBezTo>
                  <a:cubicBezTo>
                    <a:pt x="8882" y="4190"/>
                    <a:pt x="8890" y="4214"/>
                    <a:pt x="8906" y="4222"/>
                  </a:cubicBezTo>
                  <a:cubicBezTo>
                    <a:pt x="8978" y="4158"/>
                    <a:pt x="9058" y="4102"/>
                    <a:pt x="9137" y="4054"/>
                  </a:cubicBezTo>
                  <a:cubicBezTo>
                    <a:pt x="9097" y="4022"/>
                    <a:pt x="9058" y="3982"/>
                    <a:pt x="9018" y="3950"/>
                  </a:cubicBezTo>
                  <a:cubicBezTo>
                    <a:pt x="8834" y="3823"/>
                    <a:pt x="8603" y="3751"/>
                    <a:pt x="8371" y="3751"/>
                  </a:cubicBezTo>
                  <a:close/>
                  <a:moveTo>
                    <a:pt x="5283" y="3480"/>
                  </a:moveTo>
                  <a:cubicBezTo>
                    <a:pt x="5100" y="3480"/>
                    <a:pt x="4908" y="3504"/>
                    <a:pt x="4733" y="3535"/>
                  </a:cubicBezTo>
                  <a:cubicBezTo>
                    <a:pt x="3911" y="3671"/>
                    <a:pt x="3209" y="4134"/>
                    <a:pt x="2738" y="4812"/>
                  </a:cubicBezTo>
                  <a:cubicBezTo>
                    <a:pt x="2674" y="4900"/>
                    <a:pt x="2618" y="4988"/>
                    <a:pt x="2570" y="5075"/>
                  </a:cubicBezTo>
                  <a:cubicBezTo>
                    <a:pt x="2666" y="5091"/>
                    <a:pt x="2770" y="5107"/>
                    <a:pt x="2865" y="5131"/>
                  </a:cubicBezTo>
                  <a:cubicBezTo>
                    <a:pt x="2897" y="5075"/>
                    <a:pt x="2937" y="5020"/>
                    <a:pt x="2969" y="4972"/>
                  </a:cubicBezTo>
                  <a:cubicBezTo>
                    <a:pt x="3392" y="4349"/>
                    <a:pt x="4046" y="3942"/>
                    <a:pt x="4781" y="3815"/>
                  </a:cubicBezTo>
                  <a:cubicBezTo>
                    <a:pt x="4953" y="3783"/>
                    <a:pt x="5125" y="3768"/>
                    <a:pt x="5295" y="3768"/>
                  </a:cubicBezTo>
                  <a:cubicBezTo>
                    <a:pt x="5860" y="3768"/>
                    <a:pt x="6407" y="3939"/>
                    <a:pt x="6879" y="4270"/>
                  </a:cubicBezTo>
                  <a:cubicBezTo>
                    <a:pt x="7222" y="4517"/>
                    <a:pt x="7502" y="4828"/>
                    <a:pt x="7701" y="5179"/>
                  </a:cubicBezTo>
                  <a:lnTo>
                    <a:pt x="8020" y="5179"/>
                  </a:lnTo>
                  <a:cubicBezTo>
                    <a:pt x="7813" y="4732"/>
                    <a:pt x="7478" y="4341"/>
                    <a:pt x="7047" y="4038"/>
                  </a:cubicBezTo>
                  <a:cubicBezTo>
                    <a:pt x="6512" y="3671"/>
                    <a:pt x="5906" y="3480"/>
                    <a:pt x="5283" y="3480"/>
                  </a:cubicBezTo>
                  <a:close/>
                  <a:moveTo>
                    <a:pt x="5283" y="3871"/>
                  </a:moveTo>
                  <a:cubicBezTo>
                    <a:pt x="5124" y="3871"/>
                    <a:pt x="4964" y="3879"/>
                    <a:pt x="4804" y="3910"/>
                  </a:cubicBezTo>
                  <a:cubicBezTo>
                    <a:pt x="4094" y="4038"/>
                    <a:pt x="3472" y="4429"/>
                    <a:pt x="3057" y="5028"/>
                  </a:cubicBezTo>
                  <a:cubicBezTo>
                    <a:pt x="3025" y="5067"/>
                    <a:pt x="2993" y="5107"/>
                    <a:pt x="2977" y="5155"/>
                  </a:cubicBezTo>
                  <a:cubicBezTo>
                    <a:pt x="3065" y="5179"/>
                    <a:pt x="3169" y="5211"/>
                    <a:pt x="3256" y="5251"/>
                  </a:cubicBezTo>
                  <a:cubicBezTo>
                    <a:pt x="3264" y="5227"/>
                    <a:pt x="3272" y="5219"/>
                    <a:pt x="3288" y="5195"/>
                  </a:cubicBezTo>
                  <a:cubicBezTo>
                    <a:pt x="3655" y="4669"/>
                    <a:pt x="4214" y="4309"/>
                    <a:pt x="4852" y="4198"/>
                  </a:cubicBezTo>
                  <a:cubicBezTo>
                    <a:pt x="4991" y="4175"/>
                    <a:pt x="5130" y="4164"/>
                    <a:pt x="5268" y="4164"/>
                  </a:cubicBezTo>
                  <a:cubicBezTo>
                    <a:pt x="5763" y="4164"/>
                    <a:pt x="6244" y="4309"/>
                    <a:pt x="6656" y="4597"/>
                  </a:cubicBezTo>
                  <a:cubicBezTo>
                    <a:pt x="6903" y="4780"/>
                    <a:pt x="7111" y="4988"/>
                    <a:pt x="7286" y="5235"/>
                  </a:cubicBezTo>
                  <a:lnTo>
                    <a:pt x="7294" y="5235"/>
                  </a:lnTo>
                  <a:cubicBezTo>
                    <a:pt x="7398" y="5219"/>
                    <a:pt x="7494" y="5211"/>
                    <a:pt x="7597" y="5195"/>
                  </a:cubicBezTo>
                  <a:cubicBezTo>
                    <a:pt x="7406" y="4868"/>
                    <a:pt x="7142" y="4581"/>
                    <a:pt x="6823" y="4357"/>
                  </a:cubicBezTo>
                  <a:cubicBezTo>
                    <a:pt x="6368" y="4038"/>
                    <a:pt x="5826" y="3871"/>
                    <a:pt x="5283" y="3871"/>
                  </a:cubicBezTo>
                  <a:close/>
                  <a:moveTo>
                    <a:pt x="5291" y="4262"/>
                  </a:moveTo>
                  <a:cubicBezTo>
                    <a:pt x="5148" y="4262"/>
                    <a:pt x="5020" y="4270"/>
                    <a:pt x="4884" y="4301"/>
                  </a:cubicBezTo>
                  <a:cubicBezTo>
                    <a:pt x="4270" y="4413"/>
                    <a:pt x="3743" y="4748"/>
                    <a:pt x="3384" y="5259"/>
                  </a:cubicBezTo>
                  <a:cubicBezTo>
                    <a:pt x="3376" y="5267"/>
                    <a:pt x="3376" y="5275"/>
                    <a:pt x="3368" y="5291"/>
                  </a:cubicBezTo>
                  <a:cubicBezTo>
                    <a:pt x="3456" y="5331"/>
                    <a:pt x="3544" y="5355"/>
                    <a:pt x="3624" y="5411"/>
                  </a:cubicBezTo>
                  <a:cubicBezTo>
                    <a:pt x="4021" y="4852"/>
                    <a:pt x="4650" y="4552"/>
                    <a:pt x="5287" y="4552"/>
                  </a:cubicBezTo>
                  <a:cubicBezTo>
                    <a:pt x="5687" y="4552"/>
                    <a:pt x="6090" y="4670"/>
                    <a:pt x="6440" y="4916"/>
                  </a:cubicBezTo>
                  <a:cubicBezTo>
                    <a:pt x="6608" y="5036"/>
                    <a:pt x="6759" y="5179"/>
                    <a:pt x="6879" y="5339"/>
                  </a:cubicBezTo>
                  <a:cubicBezTo>
                    <a:pt x="6975" y="5307"/>
                    <a:pt x="7063" y="5275"/>
                    <a:pt x="7166" y="5259"/>
                  </a:cubicBezTo>
                  <a:cubicBezTo>
                    <a:pt x="7023" y="5028"/>
                    <a:pt x="6823" y="4836"/>
                    <a:pt x="6608" y="4676"/>
                  </a:cubicBezTo>
                  <a:cubicBezTo>
                    <a:pt x="6217" y="4397"/>
                    <a:pt x="5762" y="4262"/>
                    <a:pt x="5291" y="4262"/>
                  </a:cubicBezTo>
                  <a:close/>
                  <a:moveTo>
                    <a:pt x="5283" y="4653"/>
                  </a:moveTo>
                  <a:cubicBezTo>
                    <a:pt x="4685" y="4653"/>
                    <a:pt x="4094" y="4932"/>
                    <a:pt x="3727" y="5450"/>
                  </a:cubicBezTo>
                  <a:cubicBezTo>
                    <a:pt x="3807" y="5498"/>
                    <a:pt x="3887" y="5538"/>
                    <a:pt x="3967" y="5594"/>
                  </a:cubicBezTo>
                  <a:cubicBezTo>
                    <a:pt x="4214" y="5259"/>
                    <a:pt x="4573" y="5036"/>
                    <a:pt x="4988" y="4956"/>
                  </a:cubicBezTo>
                  <a:cubicBezTo>
                    <a:pt x="5084" y="4938"/>
                    <a:pt x="5180" y="4929"/>
                    <a:pt x="5276" y="4929"/>
                  </a:cubicBezTo>
                  <a:cubicBezTo>
                    <a:pt x="5610" y="4929"/>
                    <a:pt x="5938" y="5035"/>
                    <a:pt x="6217" y="5227"/>
                  </a:cubicBezTo>
                  <a:cubicBezTo>
                    <a:pt x="6321" y="5299"/>
                    <a:pt x="6416" y="5387"/>
                    <a:pt x="6496" y="5474"/>
                  </a:cubicBezTo>
                  <a:cubicBezTo>
                    <a:pt x="6584" y="5435"/>
                    <a:pt x="6680" y="5395"/>
                    <a:pt x="6775" y="5363"/>
                  </a:cubicBezTo>
                  <a:cubicBezTo>
                    <a:pt x="6664" y="5227"/>
                    <a:pt x="6528" y="5099"/>
                    <a:pt x="6376" y="4996"/>
                  </a:cubicBezTo>
                  <a:cubicBezTo>
                    <a:pt x="6041" y="4764"/>
                    <a:pt x="5658" y="4653"/>
                    <a:pt x="5283" y="4653"/>
                  </a:cubicBezTo>
                  <a:close/>
                  <a:moveTo>
                    <a:pt x="5283" y="5036"/>
                  </a:moveTo>
                  <a:cubicBezTo>
                    <a:pt x="4812" y="5036"/>
                    <a:pt x="4350" y="5251"/>
                    <a:pt x="4054" y="5650"/>
                  </a:cubicBezTo>
                  <a:cubicBezTo>
                    <a:pt x="4134" y="5706"/>
                    <a:pt x="4206" y="5754"/>
                    <a:pt x="4270" y="5818"/>
                  </a:cubicBezTo>
                  <a:cubicBezTo>
                    <a:pt x="4461" y="5554"/>
                    <a:pt x="4741" y="5387"/>
                    <a:pt x="5060" y="5323"/>
                  </a:cubicBezTo>
                  <a:cubicBezTo>
                    <a:pt x="5131" y="5311"/>
                    <a:pt x="5203" y="5304"/>
                    <a:pt x="5274" y="5304"/>
                  </a:cubicBezTo>
                  <a:cubicBezTo>
                    <a:pt x="5528" y="5304"/>
                    <a:pt x="5777" y="5382"/>
                    <a:pt x="6001" y="5538"/>
                  </a:cubicBezTo>
                  <a:lnTo>
                    <a:pt x="6145" y="5658"/>
                  </a:lnTo>
                  <a:cubicBezTo>
                    <a:pt x="6225" y="5602"/>
                    <a:pt x="6313" y="5554"/>
                    <a:pt x="6408" y="5506"/>
                  </a:cubicBezTo>
                  <a:cubicBezTo>
                    <a:pt x="6337" y="5427"/>
                    <a:pt x="6257" y="5355"/>
                    <a:pt x="6169" y="5299"/>
                  </a:cubicBezTo>
                  <a:cubicBezTo>
                    <a:pt x="5890" y="5131"/>
                    <a:pt x="5578" y="5036"/>
                    <a:pt x="5283" y="5036"/>
                  </a:cubicBezTo>
                  <a:close/>
                  <a:moveTo>
                    <a:pt x="5283" y="5427"/>
                  </a:moveTo>
                  <a:cubicBezTo>
                    <a:pt x="5211" y="5427"/>
                    <a:pt x="5140" y="5435"/>
                    <a:pt x="5084" y="5450"/>
                  </a:cubicBezTo>
                  <a:cubicBezTo>
                    <a:pt x="4789" y="5498"/>
                    <a:pt x="4533" y="5658"/>
                    <a:pt x="4350" y="5897"/>
                  </a:cubicBezTo>
                  <a:cubicBezTo>
                    <a:pt x="4421" y="5961"/>
                    <a:pt x="4493" y="6025"/>
                    <a:pt x="4549" y="6097"/>
                  </a:cubicBezTo>
                  <a:cubicBezTo>
                    <a:pt x="4549" y="6089"/>
                    <a:pt x="4565" y="6073"/>
                    <a:pt x="4565" y="6073"/>
                  </a:cubicBezTo>
                  <a:cubicBezTo>
                    <a:pt x="4727" y="5837"/>
                    <a:pt x="4995" y="5707"/>
                    <a:pt x="5268" y="5707"/>
                  </a:cubicBezTo>
                  <a:cubicBezTo>
                    <a:pt x="5439" y="5707"/>
                    <a:pt x="5612" y="5758"/>
                    <a:pt x="5762" y="5865"/>
                  </a:cubicBezTo>
                  <a:cubicBezTo>
                    <a:pt x="5778" y="5873"/>
                    <a:pt x="5786" y="5897"/>
                    <a:pt x="5810" y="5905"/>
                  </a:cubicBezTo>
                  <a:cubicBezTo>
                    <a:pt x="5874" y="5849"/>
                    <a:pt x="5961" y="5786"/>
                    <a:pt x="6041" y="5738"/>
                  </a:cubicBezTo>
                  <a:cubicBezTo>
                    <a:pt x="6001" y="5706"/>
                    <a:pt x="5961" y="5666"/>
                    <a:pt x="5922" y="5634"/>
                  </a:cubicBezTo>
                  <a:cubicBezTo>
                    <a:pt x="5738" y="5498"/>
                    <a:pt x="5507" y="5427"/>
                    <a:pt x="5283" y="5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5"/>
          <p:cNvGrpSpPr/>
          <p:nvPr/>
        </p:nvGrpSpPr>
        <p:grpSpPr>
          <a:xfrm>
            <a:off x="4022283" y="0"/>
            <a:ext cx="1099434" cy="5155828"/>
            <a:chOff x="4022283" y="0"/>
            <a:chExt cx="1099434" cy="5155828"/>
          </a:xfrm>
        </p:grpSpPr>
        <p:sp>
          <p:nvSpPr>
            <p:cNvPr id="220" name="Google Shape;220;p25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>
            <a:spLocks noGrp="1"/>
          </p:cNvSpPr>
          <p:nvPr>
            <p:ph type="subTitle" idx="1"/>
          </p:nvPr>
        </p:nvSpPr>
        <p:spPr>
          <a:xfrm>
            <a:off x="720000" y="17301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subTitle" idx="2"/>
          </p:nvPr>
        </p:nvSpPr>
        <p:spPr>
          <a:xfrm>
            <a:off x="720000" y="2214899"/>
            <a:ext cx="23364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subTitle" idx="3"/>
          </p:nvPr>
        </p:nvSpPr>
        <p:spPr>
          <a:xfrm>
            <a:off x="3403800" y="2672099"/>
            <a:ext cx="23364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subTitle" idx="4"/>
          </p:nvPr>
        </p:nvSpPr>
        <p:spPr>
          <a:xfrm>
            <a:off x="6087600" y="3129299"/>
            <a:ext cx="23364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5"/>
          </p:nvPr>
        </p:nvSpPr>
        <p:spPr>
          <a:xfrm>
            <a:off x="3403800" y="21873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6"/>
          </p:nvPr>
        </p:nvSpPr>
        <p:spPr>
          <a:xfrm>
            <a:off x="6087600" y="26445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4022283" y="4608500"/>
            <a:ext cx="1095409" cy="547328"/>
          </a:xfrm>
          <a:custGeom>
            <a:avLst/>
            <a:gdLst/>
            <a:ahLst/>
            <a:cxnLst/>
            <a:rect l="l" t="t" r="r" b="b"/>
            <a:pathLst>
              <a:path w="15241" h="7615" extrusionOk="0">
                <a:moveTo>
                  <a:pt x="7628" y="122"/>
                </a:moveTo>
                <a:cubicBezTo>
                  <a:pt x="8099" y="122"/>
                  <a:pt x="8562" y="289"/>
                  <a:pt x="8921" y="632"/>
                </a:cubicBezTo>
                <a:cubicBezTo>
                  <a:pt x="8522" y="880"/>
                  <a:pt x="8071" y="1003"/>
                  <a:pt x="7620" y="1003"/>
                </a:cubicBezTo>
                <a:cubicBezTo>
                  <a:pt x="7170" y="1003"/>
                  <a:pt x="6719" y="880"/>
                  <a:pt x="6320" y="632"/>
                </a:cubicBezTo>
                <a:cubicBezTo>
                  <a:pt x="6687" y="289"/>
                  <a:pt x="7158" y="122"/>
                  <a:pt x="7628" y="122"/>
                </a:cubicBezTo>
                <a:close/>
                <a:moveTo>
                  <a:pt x="6432" y="832"/>
                </a:moveTo>
                <a:cubicBezTo>
                  <a:pt x="6807" y="1031"/>
                  <a:pt x="7217" y="1131"/>
                  <a:pt x="7629" y="1131"/>
                </a:cubicBezTo>
                <a:cubicBezTo>
                  <a:pt x="8041" y="1131"/>
                  <a:pt x="8454" y="1031"/>
                  <a:pt x="8833" y="832"/>
                </a:cubicBezTo>
                <a:lnTo>
                  <a:pt x="8833" y="832"/>
                </a:lnTo>
                <a:cubicBezTo>
                  <a:pt x="8434" y="1574"/>
                  <a:pt x="8434" y="2476"/>
                  <a:pt x="8833" y="3234"/>
                </a:cubicBezTo>
                <a:cubicBezTo>
                  <a:pt x="8458" y="3034"/>
                  <a:pt x="8043" y="2938"/>
                  <a:pt x="7636" y="2938"/>
                </a:cubicBezTo>
                <a:cubicBezTo>
                  <a:pt x="7229" y="2938"/>
                  <a:pt x="6799" y="3034"/>
                  <a:pt x="6432" y="3234"/>
                </a:cubicBezTo>
                <a:cubicBezTo>
                  <a:pt x="6830" y="2484"/>
                  <a:pt x="6830" y="1590"/>
                  <a:pt x="6432" y="832"/>
                </a:cubicBezTo>
                <a:close/>
                <a:moveTo>
                  <a:pt x="9025" y="728"/>
                </a:moveTo>
                <a:cubicBezTo>
                  <a:pt x="9352" y="1087"/>
                  <a:pt x="9543" y="1550"/>
                  <a:pt x="9543" y="2037"/>
                </a:cubicBezTo>
                <a:cubicBezTo>
                  <a:pt x="9543" y="2524"/>
                  <a:pt x="9360" y="2986"/>
                  <a:pt x="9025" y="3337"/>
                </a:cubicBezTo>
                <a:cubicBezTo>
                  <a:pt x="8522" y="2540"/>
                  <a:pt x="8522" y="1526"/>
                  <a:pt x="9025" y="728"/>
                </a:cubicBezTo>
                <a:close/>
                <a:moveTo>
                  <a:pt x="6232" y="744"/>
                </a:moveTo>
                <a:cubicBezTo>
                  <a:pt x="6727" y="1542"/>
                  <a:pt x="6727" y="2547"/>
                  <a:pt x="6232" y="3345"/>
                </a:cubicBezTo>
                <a:cubicBezTo>
                  <a:pt x="5905" y="2986"/>
                  <a:pt x="5713" y="2524"/>
                  <a:pt x="5713" y="2037"/>
                </a:cubicBezTo>
                <a:cubicBezTo>
                  <a:pt x="5713" y="1550"/>
                  <a:pt x="5889" y="1087"/>
                  <a:pt x="6232" y="744"/>
                </a:cubicBezTo>
                <a:close/>
                <a:moveTo>
                  <a:pt x="4836" y="2915"/>
                </a:moveTo>
                <a:cubicBezTo>
                  <a:pt x="5306" y="2915"/>
                  <a:pt x="5769" y="3082"/>
                  <a:pt x="6128" y="3425"/>
                </a:cubicBezTo>
                <a:cubicBezTo>
                  <a:pt x="5729" y="3673"/>
                  <a:pt x="5278" y="3796"/>
                  <a:pt x="4828" y="3796"/>
                </a:cubicBezTo>
                <a:cubicBezTo>
                  <a:pt x="4377" y="3796"/>
                  <a:pt x="3926" y="3673"/>
                  <a:pt x="3527" y="3425"/>
                </a:cubicBezTo>
                <a:cubicBezTo>
                  <a:pt x="3910" y="3082"/>
                  <a:pt x="4365" y="2915"/>
                  <a:pt x="4836" y="2915"/>
                </a:cubicBezTo>
                <a:close/>
                <a:moveTo>
                  <a:pt x="10421" y="2915"/>
                </a:moveTo>
                <a:cubicBezTo>
                  <a:pt x="10908" y="2915"/>
                  <a:pt x="11371" y="3098"/>
                  <a:pt x="11714" y="3425"/>
                </a:cubicBezTo>
                <a:cubicBezTo>
                  <a:pt x="11315" y="3673"/>
                  <a:pt x="10864" y="3796"/>
                  <a:pt x="10413" y="3796"/>
                </a:cubicBezTo>
                <a:cubicBezTo>
                  <a:pt x="9962" y="3796"/>
                  <a:pt x="9512" y="3673"/>
                  <a:pt x="9113" y="3425"/>
                </a:cubicBezTo>
                <a:cubicBezTo>
                  <a:pt x="9472" y="3098"/>
                  <a:pt x="9934" y="2915"/>
                  <a:pt x="10421" y="2915"/>
                </a:cubicBezTo>
                <a:close/>
                <a:moveTo>
                  <a:pt x="7626" y="3062"/>
                </a:moveTo>
                <a:cubicBezTo>
                  <a:pt x="8079" y="3062"/>
                  <a:pt x="8530" y="3186"/>
                  <a:pt x="8921" y="3433"/>
                </a:cubicBezTo>
                <a:cubicBezTo>
                  <a:pt x="8558" y="3772"/>
                  <a:pt x="8093" y="3942"/>
                  <a:pt x="7626" y="3942"/>
                </a:cubicBezTo>
                <a:cubicBezTo>
                  <a:pt x="7160" y="3942"/>
                  <a:pt x="6691" y="3772"/>
                  <a:pt x="6320" y="3433"/>
                </a:cubicBezTo>
                <a:cubicBezTo>
                  <a:pt x="6719" y="3186"/>
                  <a:pt x="7174" y="3062"/>
                  <a:pt x="7626" y="3062"/>
                </a:cubicBezTo>
                <a:close/>
                <a:moveTo>
                  <a:pt x="8682" y="3768"/>
                </a:moveTo>
                <a:lnTo>
                  <a:pt x="8682" y="3768"/>
                </a:lnTo>
                <a:cubicBezTo>
                  <a:pt x="8291" y="4423"/>
                  <a:pt x="8291" y="5237"/>
                  <a:pt x="8682" y="5875"/>
                </a:cubicBezTo>
                <a:cubicBezTo>
                  <a:pt x="8359" y="5683"/>
                  <a:pt x="7991" y="5588"/>
                  <a:pt x="7625" y="5588"/>
                </a:cubicBezTo>
                <a:cubicBezTo>
                  <a:pt x="7259" y="5588"/>
                  <a:pt x="6894" y="5683"/>
                  <a:pt x="6575" y="5875"/>
                </a:cubicBezTo>
                <a:cubicBezTo>
                  <a:pt x="6966" y="5229"/>
                  <a:pt x="6966" y="4415"/>
                  <a:pt x="6567" y="3768"/>
                </a:cubicBezTo>
                <a:lnTo>
                  <a:pt x="6567" y="3768"/>
                </a:lnTo>
                <a:cubicBezTo>
                  <a:pt x="6886" y="3968"/>
                  <a:pt x="7261" y="4072"/>
                  <a:pt x="7628" y="4072"/>
                </a:cubicBezTo>
                <a:cubicBezTo>
                  <a:pt x="7995" y="4072"/>
                  <a:pt x="8355" y="3968"/>
                  <a:pt x="8682" y="3768"/>
                </a:cubicBezTo>
                <a:close/>
                <a:moveTo>
                  <a:pt x="3647" y="3625"/>
                </a:moveTo>
                <a:cubicBezTo>
                  <a:pt x="4022" y="3824"/>
                  <a:pt x="4433" y="3924"/>
                  <a:pt x="4845" y="3924"/>
                </a:cubicBezTo>
                <a:cubicBezTo>
                  <a:pt x="5257" y="3924"/>
                  <a:pt x="5669" y="3824"/>
                  <a:pt x="6048" y="3625"/>
                </a:cubicBezTo>
                <a:lnTo>
                  <a:pt x="6048" y="3625"/>
                </a:lnTo>
                <a:cubicBezTo>
                  <a:pt x="5642" y="4367"/>
                  <a:pt x="5642" y="5268"/>
                  <a:pt x="6041" y="6026"/>
                </a:cubicBezTo>
                <a:cubicBezTo>
                  <a:pt x="5665" y="5827"/>
                  <a:pt x="5251" y="5731"/>
                  <a:pt x="4844" y="5731"/>
                </a:cubicBezTo>
                <a:cubicBezTo>
                  <a:pt x="4437" y="5731"/>
                  <a:pt x="4014" y="5827"/>
                  <a:pt x="3647" y="6026"/>
                </a:cubicBezTo>
                <a:cubicBezTo>
                  <a:pt x="4046" y="5276"/>
                  <a:pt x="4046" y="4383"/>
                  <a:pt x="3647" y="3625"/>
                </a:cubicBezTo>
                <a:close/>
                <a:moveTo>
                  <a:pt x="11618" y="3625"/>
                </a:moveTo>
                <a:lnTo>
                  <a:pt x="11618" y="3625"/>
                </a:lnTo>
                <a:cubicBezTo>
                  <a:pt x="11219" y="4367"/>
                  <a:pt x="11219" y="5268"/>
                  <a:pt x="11618" y="6026"/>
                </a:cubicBezTo>
                <a:cubicBezTo>
                  <a:pt x="11243" y="5827"/>
                  <a:pt x="10830" y="5727"/>
                  <a:pt x="10417" y="5727"/>
                </a:cubicBezTo>
                <a:cubicBezTo>
                  <a:pt x="10004" y="5727"/>
                  <a:pt x="9591" y="5827"/>
                  <a:pt x="9216" y="6026"/>
                </a:cubicBezTo>
                <a:cubicBezTo>
                  <a:pt x="9615" y="5268"/>
                  <a:pt x="9615" y="4367"/>
                  <a:pt x="9216" y="3625"/>
                </a:cubicBezTo>
                <a:lnTo>
                  <a:pt x="9216" y="3625"/>
                </a:lnTo>
                <a:cubicBezTo>
                  <a:pt x="9587" y="3824"/>
                  <a:pt x="9998" y="3924"/>
                  <a:pt x="10411" y="3924"/>
                </a:cubicBezTo>
                <a:cubicBezTo>
                  <a:pt x="10824" y="3924"/>
                  <a:pt x="11239" y="3824"/>
                  <a:pt x="11618" y="3625"/>
                </a:cubicBezTo>
                <a:close/>
                <a:moveTo>
                  <a:pt x="11818" y="3513"/>
                </a:moveTo>
                <a:cubicBezTo>
                  <a:pt x="12145" y="3880"/>
                  <a:pt x="12328" y="4335"/>
                  <a:pt x="12328" y="4822"/>
                </a:cubicBezTo>
                <a:cubicBezTo>
                  <a:pt x="12328" y="5308"/>
                  <a:pt x="12145" y="5763"/>
                  <a:pt x="11818" y="6114"/>
                </a:cubicBezTo>
                <a:cubicBezTo>
                  <a:pt x="11315" y="5316"/>
                  <a:pt x="11315" y="4311"/>
                  <a:pt x="11818" y="3513"/>
                </a:cubicBezTo>
                <a:close/>
                <a:moveTo>
                  <a:pt x="3439" y="3521"/>
                </a:moveTo>
                <a:cubicBezTo>
                  <a:pt x="3934" y="4319"/>
                  <a:pt x="3934" y="5332"/>
                  <a:pt x="3439" y="6130"/>
                </a:cubicBezTo>
                <a:cubicBezTo>
                  <a:pt x="2761" y="5388"/>
                  <a:pt x="2761" y="4255"/>
                  <a:pt x="3439" y="3521"/>
                </a:cubicBezTo>
                <a:close/>
                <a:moveTo>
                  <a:pt x="6240" y="3521"/>
                </a:moveTo>
                <a:cubicBezTo>
                  <a:pt x="6918" y="4255"/>
                  <a:pt x="6918" y="5388"/>
                  <a:pt x="6240" y="6130"/>
                </a:cubicBezTo>
                <a:cubicBezTo>
                  <a:pt x="5729" y="5332"/>
                  <a:pt x="5729" y="4319"/>
                  <a:pt x="6240" y="3521"/>
                </a:cubicBezTo>
                <a:close/>
                <a:moveTo>
                  <a:pt x="9017" y="3521"/>
                </a:moveTo>
                <a:cubicBezTo>
                  <a:pt x="9512" y="4319"/>
                  <a:pt x="9512" y="5332"/>
                  <a:pt x="9017" y="6130"/>
                </a:cubicBezTo>
                <a:cubicBezTo>
                  <a:pt x="8339" y="5388"/>
                  <a:pt x="8339" y="4255"/>
                  <a:pt x="9017" y="3521"/>
                </a:cubicBezTo>
                <a:close/>
                <a:moveTo>
                  <a:pt x="2043" y="5707"/>
                </a:moveTo>
                <a:cubicBezTo>
                  <a:pt x="2530" y="5707"/>
                  <a:pt x="2992" y="5883"/>
                  <a:pt x="3336" y="6218"/>
                </a:cubicBezTo>
                <a:cubicBezTo>
                  <a:pt x="2949" y="6465"/>
                  <a:pt x="2500" y="6589"/>
                  <a:pt x="2048" y="6589"/>
                </a:cubicBezTo>
                <a:cubicBezTo>
                  <a:pt x="1596" y="6589"/>
                  <a:pt x="1141" y="6465"/>
                  <a:pt x="742" y="6218"/>
                </a:cubicBezTo>
                <a:cubicBezTo>
                  <a:pt x="1101" y="5883"/>
                  <a:pt x="1564" y="5707"/>
                  <a:pt x="2043" y="5707"/>
                </a:cubicBezTo>
                <a:close/>
                <a:moveTo>
                  <a:pt x="7628" y="5707"/>
                </a:moveTo>
                <a:cubicBezTo>
                  <a:pt x="8099" y="5707"/>
                  <a:pt x="8562" y="5875"/>
                  <a:pt x="8921" y="6218"/>
                </a:cubicBezTo>
                <a:cubicBezTo>
                  <a:pt x="8530" y="6465"/>
                  <a:pt x="8079" y="6589"/>
                  <a:pt x="7627" y="6589"/>
                </a:cubicBezTo>
                <a:cubicBezTo>
                  <a:pt x="7176" y="6589"/>
                  <a:pt x="6723" y="6465"/>
                  <a:pt x="6328" y="6218"/>
                </a:cubicBezTo>
                <a:cubicBezTo>
                  <a:pt x="6703" y="5875"/>
                  <a:pt x="7158" y="5707"/>
                  <a:pt x="7628" y="5707"/>
                </a:cubicBezTo>
                <a:close/>
                <a:moveTo>
                  <a:pt x="13206" y="5707"/>
                </a:moveTo>
                <a:cubicBezTo>
                  <a:pt x="13669" y="5707"/>
                  <a:pt x="14140" y="5875"/>
                  <a:pt x="14499" y="6218"/>
                </a:cubicBezTo>
                <a:cubicBezTo>
                  <a:pt x="14104" y="6465"/>
                  <a:pt x="13653" y="6589"/>
                  <a:pt x="13202" y="6589"/>
                </a:cubicBezTo>
                <a:cubicBezTo>
                  <a:pt x="12751" y="6589"/>
                  <a:pt x="12300" y="6465"/>
                  <a:pt x="11905" y="6218"/>
                </a:cubicBezTo>
                <a:cubicBezTo>
                  <a:pt x="12272" y="5875"/>
                  <a:pt x="12735" y="5707"/>
                  <a:pt x="13206" y="5707"/>
                </a:cubicBezTo>
                <a:close/>
                <a:moveTo>
                  <a:pt x="4840" y="5855"/>
                </a:moveTo>
                <a:cubicBezTo>
                  <a:pt x="5292" y="5855"/>
                  <a:pt x="5745" y="5979"/>
                  <a:pt x="6144" y="6226"/>
                </a:cubicBezTo>
                <a:cubicBezTo>
                  <a:pt x="5773" y="6565"/>
                  <a:pt x="5304" y="6735"/>
                  <a:pt x="4837" y="6735"/>
                </a:cubicBezTo>
                <a:cubicBezTo>
                  <a:pt x="4369" y="6735"/>
                  <a:pt x="3902" y="6565"/>
                  <a:pt x="3535" y="6226"/>
                </a:cubicBezTo>
                <a:cubicBezTo>
                  <a:pt x="3934" y="5979"/>
                  <a:pt x="4387" y="5855"/>
                  <a:pt x="4840" y="5855"/>
                </a:cubicBezTo>
                <a:close/>
                <a:moveTo>
                  <a:pt x="10425" y="5855"/>
                </a:moveTo>
                <a:cubicBezTo>
                  <a:pt x="10878" y="5855"/>
                  <a:pt x="11331" y="5979"/>
                  <a:pt x="11730" y="6226"/>
                </a:cubicBezTo>
                <a:cubicBezTo>
                  <a:pt x="11355" y="6553"/>
                  <a:pt x="10900" y="6737"/>
                  <a:pt x="10421" y="6737"/>
                </a:cubicBezTo>
                <a:cubicBezTo>
                  <a:pt x="9934" y="6737"/>
                  <a:pt x="9472" y="6553"/>
                  <a:pt x="9121" y="6226"/>
                </a:cubicBezTo>
                <a:cubicBezTo>
                  <a:pt x="9520" y="5979"/>
                  <a:pt x="9972" y="5855"/>
                  <a:pt x="10425" y="5855"/>
                </a:cubicBezTo>
                <a:close/>
                <a:moveTo>
                  <a:pt x="7617" y="0"/>
                </a:moveTo>
                <a:cubicBezTo>
                  <a:pt x="7096" y="0"/>
                  <a:pt x="6575" y="198"/>
                  <a:pt x="6184" y="593"/>
                </a:cubicBezTo>
                <a:cubicBezTo>
                  <a:pt x="5801" y="968"/>
                  <a:pt x="5586" y="1486"/>
                  <a:pt x="5586" y="2029"/>
                </a:cubicBezTo>
                <a:cubicBezTo>
                  <a:pt x="5586" y="2404"/>
                  <a:pt x="5681" y="2763"/>
                  <a:pt x="5881" y="3082"/>
                </a:cubicBezTo>
                <a:cubicBezTo>
                  <a:pt x="5562" y="2885"/>
                  <a:pt x="5198" y="2786"/>
                  <a:pt x="4833" y="2786"/>
                </a:cubicBezTo>
                <a:cubicBezTo>
                  <a:pt x="4313" y="2786"/>
                  <a:pt x="3790" y="2987"/>
                  <a:pt x="3391" y="3385"/>
                </a:cubicBezTo>
                <a:cubicBezTo>
                  <a:pt x="2713" y="4064"/>
                  <a:pt x="2617" y="5093"/>
                  <a:pt x="3088" y="5875"/>
                </a:cubicBezTo>
                <a:cubicBezTo>
                  <a:pt x="2769" y="5691"/>
                  <a:pt x="2410" y="5580"/>
                  <a:pt x="2035" y="5580"/>
                </a:cubicBezTo>
                <a:cubicBezTo>
                  <a:pt x="1492" y="5580"/>
                  <a:pt x="974" y="5787"/>
                  <a:pt x="599" y="6178"/>
                </a:cubicBezTo>
                <a:cubicBezTo>
                  <a:pt x="200" y="6577"/>
                  <a:pt x="0" y="7096"/>
                  <a:pt x="0" y="7614"/>
                </a:cubicBezTo>
                <a:lnTo>
                  <a:pt x="120" y="7614"/>
                </a:lnTo>
                <a:cubicBezTo>
                  <a:pt x="120" y="7144"/>
                  <a:pt x="287" y="6673"/>
                  <a:pt x="623" y="6314"/>
                </a:cubicBezTo>
                <a:cubicBezTo>
                  <a:pt x="878" y="6713"/>
                  <a:pt x="1006" y="7160"/>
                  <a:pt x="1006" y="7614"/>
                </a:cubicBezTo>
                <a:lnTo>
                  <a:pt x="1125" y="7614"/>
                </a:lnTo>
                <a:cubicBezTo>
                  <a:pt x="1125" y="7199"/>
                  <a:pt x="1021" y="6785"/>
                  <a:pt x="822" y="6417"/>
                </a:cubicBezTo>
                <a:lnTo>
                  <a:pt x="822" y="6417"/>
                </a:lnTo>
                <a:cubicBezTo>
                  <a:pt x="1197" y="6617"/>
                  <a:pt x="1610" y="6717"/>
                  <a:pt x="2024" y="6717"/>
                </a:cubicBezTo>
                <a:cubicBezTo>
                  <a:pt x="2438" y="6717"/>
                  <a:pt x="2853" y="6617"/>
                  <a:pt x="3232" y="6417"/>
                </a:cubicBezTo>
                <a:lnTo>
                  <a:pt x="3232" y="6417"/>
                </a:lnTo>
                <a:cubicBezTo>
                  <a:pt x="3032" y="6793"/>
                  <a:pt x="2929" y="7199"/>
                  <a:pt x="2929" y="7614"/>
                </a:cubicBezTo>
                <a:lnTo>
                  <a:pt x="3048" y="7614"/>
                </a:lnTo>
                <a:cubicBezTo>
                  <a:pt x="3048" y="7160"/>
                  <a:pt x="3176" y="6705"/>
                  <a:pt x="3431" y="6314"/>
                </a:cubicBezTo>
                <a:cubicBezTo>
                  <a:pt x="3766" y="6681"/>
                  <a:pt x="3934" y="7144"/>
                  <a:pt x="3934" y="7614"/>
                </a:cubicBezTo>
                <a:lnTo>
                  <a:pt x="4054" y="7614"/>
                </a:lnTo>
                <a:cubicBezTo>
                  <a:pt x="4054" y="7247"/>
                  <a:pt x="3958" y="6880"/>
                  <a:pt x="3758" y="6553"/>
                </a:cubicBezTo>
                <a:lnTo>
                  <a:pt x="3758" y="6553"/>
                </a:lnTo>
                <a:cubicBezTo>
                  <a:pt x="4078" y="6753"/>
                  <a:pt x="4445" y="6856"/>
                  <a:pt x="4812" y="6856"/>
                </a:cubicBezTo>
                <a:cubicBezTo>
                  <a:pt x="5179" y="6856"/>
                  <a:pt x="5538" y="6753"/>
                  <a:pt x="5873" y="6553"/>
                </a:cubicBezTo>
                <a:lnTo>
                  <a:pt x="5873" y="6553"/>
                </a:lnTo>
                <a:cubicBezTo>
                  <a:pt x="5673" y="6872"/>
                  <a:pt x="5570" y="7239"/>
                  <a:pt x="5570" y="7614"/>
                </a:cubicBezTo>
                <a:lnTo>
                  <a:pt x="5689" y="7614"/>
                </a:lnTo>
                <a:cubicBezTo>
                  <a:pt x="5689" y="7144"/>
                  <a:pt x="5857" y="6673"/>
                  <a:pt x="6200" y="6314"/>
                </a:cubicBezTo>
                <a:cubicBezTo>
                  <a:pt x="6447" y="6713"/>
                  <a:pt x="6575" y="7160"/>
                  <a:pt x="6575" y="7614"/>
                </a:cubicBezTo>
                <a:lnTo>
                  <a:pt x="6695" y="7614"/>
                </a:lnTo>
                <a:cubicBezTo>
                  <a:pt x="6695" y="7199"/>
                  <a:pt x="6599" y="6785"/>
                  <a:pt x="6400" y="6417"/>
                </a:cubicBezTo>
                <a:lnTo>
                  <a:pt x="6400" y="6417"/>
                </a:lnTo>
                <a:cubicBezTo>
                  <a:pt x="6775" y="6617"/>
                  <a:pt x="7186" y="6717"/>
                  <a:pt x="7597" y="6717"/>
                </a:cubicBezTo>
                <a:cubicBezTo>
                  <a:pt x="8009" y="6717"/>
                  <a:pt x="8422" y="6617"/>
                  <a:pt x="8801" y="6417"/>
                </a:cubicBezTo>
                <a:lnTo>
                  <a:pt x="8801" y="6417"/>
                </a:lnTo>
                <a:cubicBezTo>
                  <a:pt x="8602" y="6793"/>
                  <a:pt x="8506" y="7199"/>
                  <a:pt x="8506" y="7614"/>
                </a:cubicBezTo>
                <a:lnTo>
                  <a:pt x="8626" y="7614"/>
                </a:lnTo>
                <a:cubicBezTo>
                  <a:pt x="8626" y="7160"/>
                  <a:pt x="8754" y="6705"/>
                  <a:pt x="9001" y="6314"/>
                </a:cubicBezTo>
                <a:cubicBezTo>
                  <a:pt x="9344" y="6681"/>
                  <a:pt x="9512" y="7144"/>
                  <a:pt x="9512" y="7614"/>
                </a:cubicBezTo>
                <a:lnTo>
                  <a:pt x="9631" y="7614"/>
                </a:lnTo>
                <a:cubicBezTo>
                  <a:pt x="9631" y="7247"/>
                  <a:pt x="9528" y="6880"/>
                  <a:pt x="9328" y="6553"/>
                </a:cubicBezTo>
                <a:lnTo>
                  <a:pt x="9328" y="6553"/>
                </a:lnTo>
                <a:cubicBezTo>
                  <a:pt x="9647" y="6745"/>
                  <a:pt x="10006" y="6856"/>
                  <a:pt x="10389" y="6856"/>
                </a:cubicBezTo>
                <a:cubicBezTo>
                  <a:pt x="10764" y="6856"/>
                  <a:pt x="11123" y="6753"/>
                  <a:pt x="11443" y="6553"/>
                </a:cubicBezTo>
                <a:lnTo>
                  <a:pt x="11443" y="6553"/>
                </a:lnTo>
                <a:cubicBezTo>
                  <a:pt x="11243" y="6872"/>
                  <a:pt x="11147" y="7239"/>
                  <a:pt x="11147" y="7614"/>
                </a:cubicBezTo>
                <a:lnTo>
                  <a:pt x="11267" y="7614"/>
                </a:lnTo>
                <a:cubicBezTo>
                  <a:pt x="11267" y="7144"/>
                  <a:pt x="11435" y="6673"/>
                  <a:pt x="11778" y="6314"/>
                </a:cubicBezTo>
                <a:cubicBezTo>
                  <a:pt x="12025" y="6713"/>
                  <a:pt x="12153" y="7160"/>
                  <a:pt x="12153" y="7614"/>
                </a:cubicBezTo>
                <a:lnTo>
                  <a:pt x="12272" y="7614"/>
                </a:lnTo>
                <a:cubicBezTo>
                  <a:pt x="12272" y="7199"/>
                  <a:pt x="12177" y="6785"/>
                  <a:pt x="11977" y="6417"/>
                </a:cubicBezTo>
                <a:lnTo>
                  <a:pt x="11977" y="6417"/>
                </a:lnTo>
                <a:cubicBezTo>
                  <a:pt x="12348" y="6617"/>
                  <a:pt x="12759" y="6717"/>
                  <a:pt x="13172" y="6717"/>
                </a:cubicBezTo>
                <a:cubicBezTo>
                  <a:pt x="13585" y="6717"/>
                  <a:pt x="14000" y="6617"/>
                  <a:pt x="14379" y="6417"/>
                </a:cubicBezTo>
                <a:lnTo>
                  <a:pt x="14379" y="6417"/>
                </a:lnTo>
                <a:cubicBezTo>
                  <a:pt x="14179" y="6793"/>
                  <a:pt x="14076" y="7199"/>
                  <a:pt x="14076" y="7614"/>
                </a:cubicBezTo>
                <a:lnTo>
                  <a:pt x="14195" y="7614"/>
                </a:lnTo>
                <a:cubicBezTo>
                  <a:pt x="14195" y="7160"/>
                  <a:pt x="14331" y="6705"/>
                  <a:pt x="14578" y="6314"/>
                </a:cubicBezTo>
                <a:cubicBezTo>
                  <a:pt x="14914" y="6681"/>
                  <a:pt x="15089" y="7144"/>
                  <a:pt x="15089" y="7614"/>
                </a:cubicBezTo>
                <a:lnTo>
                  <a:pt x="15209" y="7614"/>
                </a:lnTo>
                <a:cubicBezTo>
                  <a:pt x="15241" y="7096"/>
                  <a:pt x="15041" y="6577"/>
                  <a:pt x="14642" y="6178"/>
                </a:cubicBezTo>
                <a:cubicBezTo>
                  <a:pt x="14245" y="5781"/>
                  <a:pt x="13727" y="5586"/>
                  <a:pt x="13207" y="5586"/>
                </a:cubicBezTo>
                <a:cubicBezTo>
                  <a:pt x="12840" y="5586"/>
                  <a:pt x="12472" y="5683"/>
                  <a:pt x="12145" y="5875"/>
                </a:cubicBezTo>
                <a:cubicBezTo>
                  <a:pt x="12336" y="5556"/>
                  <a:pt x="12448" y="5197"/>
                  <a:pt x="12448" y="4822"/>
                </a:cubicBezTo>
                <a:cubicBezTo>
                  <a:pt x="12448" y="4279"/>
                  <a:pt x="12233" y="3760"/>
                  <a:pt x="11850" y="3385"/>
                </a:cubicBezTo>
                <a:cubicBezTo>
                  <a:pt x="11467" y="3002"/>
                  <a:pt x="10948" y="2787"/>
                  <a:pt x="10413" y="2787"/>
                </a:cubicBezTo>
                <a:cubicBezTo>
                  <a:pt x="10030" y="2787"/>
                  <a:pt x="9671" y="2883"/>
                  <a:pt x="9352" y="3082"/>
                </a:cubicBezTo>
                <a:cubicBezTo>
                  <a:pt x="9543" y="2763"/>
                  <a:pt x="9655" y="2404"/>
                  <a:pt x="9655" y="2029"/>
                </a:cubicBezTo>
                <a:cubicBezTo>
                  <a:pt x="9655" y="1486"/>
                  <a:pt x="9440" y="968"/>
                  <a:pt x="9057" y="593"/>
                </a:cubicBezTo>
                <a:cubicBezTo>
                  <a:pt x="8662" y="198"/>
                  <a:pt x="8139" y="0"/>
                  <a:pt x="76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26"/>
          <p:cNvGrpSpPr/>
          <p:nvPr/>
        </p:nvGrpSpPr>
        <p:grpSpPr>
          <a:xfrm>
            <a:off x="7753911" y="4537122"/>
            <a:ext cx="1284366" cy="504512"/>
            <a:chOff x="7753911" y="4537122"/>
            <a:chExt cx="1284366" cy="504512"/>
          </a:xfrm>
        </p:grpSpPr>
        <p:sp>
          <p:nvSpPr>
            <p:cNvPr id="232" name="Google Shape;232;p26"/>
            <p:cNvSpPr/>
            <p:nvPr/>
          </p:nvSpPr>
          <p:spPr>
            <a:xfrm>
              <a:off x="8194503" y="4764903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7753911" y="4537122"/>
              <a:ext cx="690338" cy="378593"/>
            </a:xfrm>
            <a:custGeom>
              <a:avLst/>
              <a:gdLst/>
              <a:ahLst/>
              <a:cxnLst/>
              <a:rect l="l" t="t" r="r" b="b"/>
              <a:pathLst>
                <a:path w="11117" h="6097" extrusionOk="0">
                  <a:moveTo>
                    <a:pt x="5786" y="1"/>
                  </a:moveTo>
                  <a:cubicBezTo>
                    <a:pt x="4812" y="1"/>
                    <a:pt x="3855" y="455"/>
                    <a:pt x="3249" y="1317"/>
                  </a:cubicBezTo>
                  <a:cubicBezTo>
                    <a:pt x="3185" y="1405"/>
                    <a:pt x="3129" y="1501"/>
                    <a:pt x="3073" y="1588"/>
                  </a:cubicBezTo>
                  <a:cubicBezTo>
                    <a:pt x="3177" y="1596"/>
                    <a:pt x="3272" y="1620"/>
                    <a:pt x="3376" y="1636"/>
                  </a:cubicBezTo>
                  <a:cubicBezTo>
                    <a:pt x="3416" y="1596"/>
                    <a:pt x="3456" y="1541"/>
                    <a:pt x="3488" y="1485"/>
                  </a:cubicBezTo>
                  <a:cubicBezTo>
                    <a:pt x="4034" y="708"/>
                    <a:pt x="4910" y="288"/>
                    <a:pt x="5799" y="288"/>
                  </a:cubicBezTo>
                  <a:cubicBezTo>
                    <a:pt x="6353" y="288"/>
                    <a:pt x="6911" y="451"/>
                    <a:pt x="7398" y="791"/>
                  </a:cubicBezTo>
                  <a:cubicBezTo>
                    <a:pt x="7741" y="1030"/>
                    <a:pt x="8020" y="1341"/>
                    <a:pt x="8220" y="1700"/>
                  </a:cubicBezTo>
                  <a:lnTo>
                    <a:pt x="8539" y="1700"/>
                  </a:lnTo>
                  <a:cubicBezTo>
                    <a:pt x="8323" y="1253"/>
                    <a:pt x="7980" y="854"/>
                    <a:pt x="7557" y="559"/>
                  </a:cubicBezTo>
                  <a:cubicBezTo>
                    <a:pt x="7015" y="176"/>
                    <a:pt x="6400" y="1"/>
                    <a:pt x="5786" y="1"/>
                  </a:cubicBezTo>
                  <a:close/>
                  <a:moveTo>
                    <a:pt x="5786" y="384"/>
                  </a:moveTo>
                  <a:cubicBezTo>
                    <a:pt x="4940" y="384"/>
                    <a:pt x="4102" y="791"/>
                    <a:pt x="3576" y="1541"/>
                  </a:cubicBezTo>
                  <a:cubicBezTo>
                    <a:pt x="3544" y="1573"/>
                    <a:pt x="3520" y="1628"/>
                    <a:pt x="3496" y="1668"/>
                  </a:cubicBezTo>
                  <a:cubicBezTo>
                    <a:pt x="3584" y="1700"/>
                    <a:pt x="3679" y="1724"/>
                    <a:pt x="3775" y="1756"/>
                  </a:cubicBezTo>
                  <a:cubicBezTo>
                    <a:pt x="3783" y="1740"/>
                    <a:pt x="3791" y="1724"/>
                    <a:pt x="3807" y="1708"/>
                  </a:cubicBezTo>
                  <a:cubicBezTo>
                    <a:pt x="4277" y="1032"/>
                    <a:pt x="5028" y="672"/>
                    <a:pt x="5790" y="672"/>
                  </a:cubicBezTo>
                  <a:cubicBezTo>
                    <a:pt x="6269" y="672"/>
                    <a:pt x="6752" y="814"/>
                    <a:pt x="7174" y="1110"/>
                  </a:cubicBezTo>
                  <a:cubicBezTo>
                    <a:pt x="7438" y="1285"/>
                    <a:pt x="7645" y="1509"/>
                    <a:pt x="7805" y="1748"/>
                  </a:cubicBezTo>
                  <a:cubicBezTo>
                    <a:pt x="7916" y="1724"/>
                    <a:pt x="8012" y="1716"/>
                    <a:pt x="8100" y="1700"/>
                  </a:cubicBezTo>
                  <a:cubicBezTo>
                    <a:pt x="7908" y="1381"/>
                    <a:pt x="7653" y="1086"/>
                    <a:pt x="7334" y="870"/>
                  </a:cubicBezTo>
                  <a:cubicBezTo>
                    <a:pt x="6863" y="543"/>
                    <a:pt x="6329" y="384"/>
                    <a:pt x="5786" y="384"/>
                  </a:cubicBezTo>
                  <a:close/>
                  <a:moveTo>
                    <a:pt x="5802" y="791"/>
                  </a:moveTo>
                  <a:cubicBezTo>
                    <a:pt x="5068" y="791"/>
                    <a:pt x="4350" y="1142"/>
                    <a:pt x="3903" y="1780"/>
                  </a:cubicBezTo>
                  <a:cubicBezTo>
                    <a:pt x="3895" y="1788"/>
                    <a:pt x="3895" y="1796"/>
                    <a:pt x="3887" y="1804"/>
                  </a:cubicBezTo>
                  <a:cubicBezTo>
                    <a:pt x="3975" y="1844"/>
                    <a:pt x="4062" y="1876"/>
                    <a:pt x="4142" y="1924"/>
                  </a:cubicBezTo>
                  <a:cubicBezTo>
                    <a:pt x="4453" y="1485"/>
                    <a:pt x="4908" y="1197"/>
                    <a:pt x="5443" y="1110"/>
                  </a:cubicBezTo>
                  <a:cubicBezTo>
                    <a:pt x="5564" y="1090"/>
                    <a:pt x="5685" y="1080"/>
                    <a:pt x="5805" y="1080"/>
                  </a:cubicBezTo>
                  <a:cubicBezTo>
                    <a:pt x="6217" y="1080"/>
                    <a:pt x="6619" y="1198"/>
                    <a:pt x="6959" y="1445"/>
                  </a:cubicBezTo>
                  <a:cubicBezTo>
                    <a:pt x="7126" y="1565"/>
                    <a:pt x="7278" y="1708"/>
                    <a:pt x="7398" y="1868"/>
                  </a:cubicBezTo>
                  <a:cubicBezTo>
                    <a:pt x="7494" y="1820"/>
                    <a:pt x="7581" y="1796"/>
                    <a:pt x="7685" y="1780"/>
                  </a:cubicBezTo>
                  <a:cubicBezTo>
                    <a:pt x="7533" y="1557"/>
                    <a:pt x="7342" y="1365"/>
                    <a:pt x="7119" y="1205"/>
                  </a:cubicBezTo>
                  <a:cubicBezTo>
                    <a:pt x="6720" y="926"/>
                    <a:pt x="6249" y="791"/>
                    <a:pt x="5802" y="791"/>
                  </a:cubicBezTo>
                  <a:close/>
                  <a:moveTo>
                    <a:pt x="5786" y="1166"/>
                  </a:moveTo>
                  <a:cubicBezTo>
                    <a:pt x="5682" y="1166"/>
                    <a:pt x="5563" y="1174"/>
                    <a:pt x="5451" y="1197"/>
                  </a:cubicBezTo>
                  <a:cubicBezTo>
                    <a:pt x="4948" y="1285"/>
                    <a:pt x="4517" y="1557"/>
                    <a:pt x="4230" y="1964"/>
                  </a:cubicBezTo>
                  <a:cubicBezTo>
                    <a:pt x="4310" y="2019"/>
                    <a:pt x="4390" y="2059"/>
                    <a:pt x="4469" y="2115"/>
                  </a:cubicBezTo>
                  <a:cubicBezTo>
                    <a:pt x="4793" y="1685"/>
                    <a:pt x="5286" y="1457"/>
                    <a:pt x="5786" y="1457"/>
                  </a:cubicBezTo>
                  <a:cubicBezTo>
                    <a:pt x="6112" y="1457"/>
                    <a:pt x="6441" y="1554"/>
                    <a:pt x="6728" y="1756"/>
                  </a:cubicBezTo>
                  <a:cubicBezTo>
                    <a:pt x="6823" y="1828"/>
                    <a:pt x="6927" y="1916"/>
                    <a:pt x="7007" y="2003"/>
                  </a:cubicBezTo>
                  <a:cubicBezTo>
                    <a:pt x="7103" y="1956"/>
                    <a:pt x="7198" y="1916"/>
                    <a:pt x="7286" y="1884"/>
                  </a:cubicBezTo>
                  <a:cubicBezTo>
                    <a:pt x="7174" y="1748"/>
                    <a:pt x="7047" y="1628"/>
                    <a:pt x="6887" y="1517"/>
                  </a:cubicBezTo>
                  <a:cubicBezTo>
                    <a:pt x="6560" y="1285"/>
                    <a:pt x="6177" y="1166"/>
                    <a:pt x="5786" y="1166"/>
                  </a:cubicBezTo>
                  <a:close/>
                  <a:moveTo>
                    <a:pt x="5802" y="1557"/>
                  </a:moveTo>
                  <a:cubicBezTo>
                    <a:pt x="5331" y="1557"/>
                    <a:pt x="4868" y="1764"/>
                    <a:pt x="4573" y="2163"/>
                  </a:cubicBezTo>
                  <a:cubicBezTo>
                    <a:pt x="4653" y="2227"/>
                    <a:pt x="4717" y="2275"/>
                    <a:pt x="4789" y="2339"/>
                  </a:cubicBezTo>
                  <a:cubicBezTo>
                    <a:pt x="5031" y="2009"/>
                    <a:pt x="5409" y="1832"/>
                    <a:pt x="5792" y="1832"/>
                  </a:cubicBezTo>
                  <a:cubicBezTo>
                    <a:pt x="6039" y="1832"/>
                    <a:pt x="6288" y="1906"/>
                    <a:pt x="6504" y="2059"/>
                  </a:cubicBezTo>
                  <a:lnTo>
                    <a:pt x="6656" y="2179"/>
                  </a:lnTo>
                  <a:cubicBezTo>
                    <a:pt x="6736" y="2147"/>
                    <a:pt x="6823" y="2099"/>
                    <a:pt x="6919" y="2043"/>
                  </a:cubicBezTo>
                  <a:cubicBezTo>
                    <a:pt x="6847" y="1964"/>
                    <a:pt x="6767" y="1900"/>
                    <a:pt x="6680" y="1836"/>
                  </a:cubicBezTo>
                  <a:cubicBezTo>
                    <a:pt x="6408" y="1644"/>
                    <a:pt x="6105" y="1557"/>
                    <a:pt x="5802" y="1557"/>
                  </a:cubicBezTo>
                  <a:close/>
                  <a:moveTo>
                    <a:pt x="5786" y="1956"/>
                  </a:moveTo>
                  <a:cubicBezTo>
                    <a:pt x="5443" y="1956"/>
                    <a:pt x="5092" y="2115"/>
                    <a:pt x="4860" y="2426"/>
                  </a:cubicBezTo>
                  <a:cubicBezTo>
                    <a:pt x="4932" y="2498"/>
                    <a:pt x="5004" y="2554"/>
                    <a:pt x="5060" y="2626"/>
                  </a:cubicBezTo>
                  <a:cubicBezTo>
                    <a:pt x="5060" y="2618"/>
                    <a:pt x="5068" y="2602"/>
                    <a:pt x="5068" y="2602"/>
                  </a:cubicBezTo>
                  <a:cubicBezTo>
                    <a:pt x="5203" y="2418"/>
                    <a:pt x="5403" y="2283"/>
                    <a:pt x="5626" y="2243"/>
                  </a:cubicBezTo>
                  <a:cubicBezTo>
                    <a:pt x="5676" y="2234"/>
                    <a:pt x="5725" y="2230"/>
                    <a:pt x="5774" y="2230"/>
                  </a:cubicBezTo>
                  <a:cubicBezTo>
                    <a:pt x="5955" y="2230"/>
                    <a:pt x="6128" y="2286"/>
                    <a:pt x="6273" y="2386"/>
                  </a:cubicBezTo>
                  <a:cubicBezTo>
                    <a:pt x="6297" y="2394"/>
                    <a:pt x="6305" y="2418"/>
                    <a:pt x="6329" y="2426"/>
                  </a:cubicBezTo>
                  <a:cubicBezTo>
                    <a:pt x="6392" y="2362"/>
                    <a:pt x="6472" y="2307"/>
                    <a:pt x="6560" y="2259"/>
                  </a:cubicBezTo>
                  <a:cubicBezTo>
                    <a:pt x="6512" y="2227"/>
                    <a:pt x="6472" y="2187"/>
                    <a:pt x="6440" y="2155"/>
                  </a:cubicBezTo>
                  <a:cubicBezTo>
                    <a:pt x="6249" y="2019"/>
                    <a:pt x="6017" y="1956"/>
                    <a:pt x="5786" y="1956"/>
                  </a:cubicBezTo>
                  <a:close/>
                  <a:moveTo>
                    <a:pt x="2706" y="1684"/>
                  </a:moveTo>
                  <a:cubicBezTo>
                    <a:pt x="1732" y="1684"/>
                    <a:pt x="775" y="2147"/>
                    <a:pt x="176" y="3001"/>
                  </a:cubicBezTo>
                  <a:cubicBezTo>
                    <a:pt x="113" y="3097"/>
                    <a:pt x="57" y="3184"/>
                    <a:pt x="1" y="3272"/>
                  </a:cubicBezTo>
                  <a:cubicBezTo>
                    <a:pt x="105" y="3280"/>
                    <a:pt x="200" y="3304"/>
                    <a:pt x="304" y="3320"/>
                  </a:cubicBezTo>
                  <a:cubicBezTo>
                    <a:pt x="336" y="3272"/>
                    <a:pt x="376" y="3216"/>
                    <a:pt x="400" y="3160"/>
                  </a:cubicBezTo>
                  <a:cubicBezTo>
                    <a:pt x="939" y="2385"/>
                    <a:pt x="1810" y="1969"/>
                    <a:pt x="2698" y="1969"/>
                  </a:cubicBezTo>
                  <a:cubicBezTo>
                    <a:pt x="3255" y="1969"/>
                    <a:pt x="3818" y="2133"/>
                    <a:pt x="4310" y="2474"/>
                  </a:cubicBezTo>
                  <a:cubicBezTo>
                    <a:pt x="4661" y="2722"/>
                    <a:pt x="4940" y="3033"/>
                    <a:pt x="5140" y="3384"/>
                  </a:cubicBezTo>
                  <a:lnTo>
                    <a:pt x="5459" y="3384"/>
                  </a:lnTo>
                  <a:cubicBezTo>
                    <a:pt x="5243" y="2945"/>
                    <a:pt x="4900" y="2546"/>
                    <a:pt x="4469" y="2243"/>
                  </a:cubicBezTo>
                  <a:cubicBezTo>
                    <a:pt x="3935" y="1868"/>
                    <a:pt x="3312" y="1684"/>
                    <a:pt x="2706" y="1684"/>
                  </a:cubicBezTo>
                  <a:close/>
                  <a:moveTo>
                    <a:pt x="2706" y="2075"/>
                  </a:moveTo>
                  <a:cubicBezTo>
                    <a:pt x="1852" y="2075"/>
                    <a:pt x="1014" y="2474"/>
                    <a:pt x="496" y="3232"/>
                  </a:cubicBezTo>
                  <a:cubicBezTo>
                    <a:pt x="464" y="3272"/>
                    <a:pt x="432" y="3312"/>
                    <a:pt x="416" y="3360"/>
                  </a:cubicBezTo>
                  <a:cubicBezTo>
                    <a:pt x="504" y="3384"/>
                    <a:pt x="599" y="3416"/>
                    <a:pt x="695" y="3456"/>
                  </a:cubicBezTo>
                  <a:cubicBezTo>
                    <a:pt x="703" y="3432"/>
                    <a:pt x="711" y="3424"/>
                    <a:pt x="719" y="3400"/>
                  </a:cubicBezTo>
                  <a:cubicBezTo>
                    <a:pt x="1094" y="2857"/>
                    <a:pt x="1637" y="2506"/>
                    <a:pt x="2275" y="2394"/>
                  </a:cubicBezTo>
                  <a:cubicBezTo>
                    <a:pt x="2417" y="2370"/>
                    <a:pt x="2558" y="2357"/>
                    <a:pt x="2699" y="2357"/>
                  </a:cubicBezTo>
                  <a:cubicBezTo>
                    <a:pt x="3191" y="2357"/>
                    <a:pt x="3670" y="2508"/>
                    <a:pt x="4086" y="2793"/>
                  </a:cubicBezTo>
                  <a:cubicBezTo>
                    <a:pt x="4334" y="2977"/>
                    <a:pt x="4541" y="3184"/>
                    <a:pt x="4709" y="3432"/>
                  </a:cubicBezTo>
                  <a:lnTo>
                    <a:pt x="4725" y="3432"/>
                  </a:lnTo>
                  <a:cubicBezTo>
                    <a:pt x="4820" y="3416"/>
                    <a:pt x="4924" y="3400"/>
                    <a:pt x="5020" y="3392"/>
                  </a:cubicBezTo>
                  <a:cubicBezTo>
                    <a:pt x="4828" y="3073"/>
                    <a:pt x="4573" y="2793"/>
                    <a:pt x="4254" y="2562"/>
                  </a:cubicBezTo>
                  <a:cubicBezTo>
                    <a:pt x="3783" y="2235"/>
                    <a:pt x="3249" y="2075"/>
                    <a:pt x="2706" y="2075"/>
                  </a:cubicBezTo>
                  <a:close/>
                  <a:moveTo>
                    <a:pt x="8371" y="1804"/>
                  </a:moveTo>
                  <a:cubicBezTo>
                    <a:pt x="8196" y="1804"/>
                    <a:pt x="8004" y="1828"/>
                    <a:pt x="7821" y="1860"/>
                  </a:cubicBezTo>
                  <a:cubicBezTo>
                    <a:pt x="7007" y="1995"/>
                    <a:pt x="6297" y="2458"/>
                    <a:pt x="5826" y="3136"/>
                  </a:cubicBezTo>
                  <a:cubicBezTo>
                    <a:pt x="5770" y="3224"/>
                    <a:pt x="5706" y="3312"/>
                    <a:pt x="5658" y="3400"/>
                  </a:cubicBezTo>
                  <a:cubicBezTo>
                    <a:pt x="5762" y="3416"/>
                    <a:pt x="5858" y="3432"/>
                    <a:pt x="5961" y="3456"/>
                  </a:cubicBezTo>
                  <a:cubicBezTo>
                    <a:pt x="5985" y="3400"/>
                    <a:pt x="6025" y="3344"/>
                    <a:pt x="6057" y="3296"/>
                  </a:cubicBezTo>
                  <a:cubicBezTo>
                    <a:pt x="6488" y="2674"/>
                    <a:pt x="7134" y="2267"/>
                    <a:pt x="7877" y="2139"/>
                  </a:cubicBezTo>
                  <a:cubicBezTo>
                    <a:pt x="8047" y="2108"/>
                    <a:pt x="8218" y="2092"/>
                    <a:pt x="8388" y="2092"/>
                  </a:cubicBezTo>
                  <a:cubicBezTo>
                    <a:pt x="8951" y="2092"/>
                    <a:pt x="9501" y="2263"/>
                    <a:pt x="9967" y="2594"/>
                  </a:cubicBezTo>
                  <a:cubicBezTo>
                    <a:pt x="10318" y="2841"/>
                    <a:pt x="10598" y="3152"/>
                    <a:pt x="10797" y="3504"/>
                  </a:cubicBezTo>
                  <a:lnTo>
                    <a:pt x="11116" y="3504"/>
                  </a:lnTo>
                  <a:cubicBezTo>
                    <a:pt x="10909" y="3057"/>
                    <a:pt x="10566" y="2666"/>
                    <a:pt x="10135" y="2362"/>
                  </a:cubicBezTo>
                  <a:cubicBezTo>
                    <a:pt x="9608" y="1995"/>
                    <a:pt x="9002" y="1804"/>
                    <a:pt x="8371" y="1804"/>
                  </a:cubicBezTo>
                  <a:close/>
                  <a:moveTo>
                    <a:pt x="8371" y="2195"/>
                  </a:moveTo>
                  <a:cubicBezTo>
                    <a:pt x="8212" y="2195"/>
                    <a:pt x="8052" y="2203"/>
                    <a:pt x="7893" y="2235"/>
                  </a:cubicBezTo>
                  <a:cubicBezTo>
                    <a:pt x="7182" y="2362"/>
                    <a:pt x="6568" y="2753"/>
                    <a:pt x="6145" y="3352"/>
                  </a:cubicBezTo>
                  <a:cubicBezTo>
                    <a:pt x="6113" y="3392"/>
                    <a:pt x="6089" y="3432"/>
                    <a:pt x="6065" y="3480"/>
                  </a:cubicBezTo>
                  <a:cubicBezTo>
                    <a:pt x="6161" y="3504"/>
                    <a:pt x="6257" y="3535"/>
                    <a:pt x="6345" y="3575"/>
                  </a:cubicBezTo>
                  <a:cubicBezTo>
                    <a:pt x="6360" y="3551"/>
                    <a:pt x="6368" y="3543"/>
                    <a:pt x="6376" y="3519"/>
                  </a:cubicBezTo>
                  <a:cubicBezTo>
                    <a:pt x="6848" y="2847"/>
                    <a:pt x="7600" y="2485"/>
                    <a:pt x="8366" y="2485"/>
                  </a:cubicBezTo>
                  <a:cubicBezTo>
                    <a:pt x="8845" y="2485"/>
                    <a:pt x="9328" y="2626"/>
                    <a:pt x="9752" y="2921"/>
                  </a:cubicBezTo>
                  <a:cubicBezTo>
                    <a:pt x="9999" y="3105"/>
                    <a:pt x="10207" y="3312"/>
                    <a:pt x="10374" y="3559"/>
                  </a:cubicBezTo>
                  <a:cubicBezTo>
                    <a:pt x="10478" y="3543"/>
                    <a:pt x="10574" y="3535"/>
                    <a:pt x="10685" y="3519"/>
                  </a:cubicBezTo>
                  <a:cubicBezTo>
                    <a:pt x="10494" y="3192"/>
                    <a:pt x="10238" y="2905"/>
                    <a:pt x="9919" y="2682"/>
                  </a:cubicBezTo>
                  <a:cubicBezTo>
                    <a:pt x="9456" y="2362"/>
                    <a:pt x="8922" y="2195"/>
                    <a:pt x="8371" y="2195"/>
                  </a:cubicBezTo>
                  <a:close/>
                  <a:moveTo>
                    <a:pt x="2706" y="2466"/>
                  </a:moveTo>
                  <a:cubicBezTo>
                    <a:pt x="2570" y="2466"/>
                    <a:pt x="2435" y="2474"/>
                    <a:pt x="2299" y="2506"/>
                  </a:cubicBezTo>
                  <a:cubicBezTo>
                    <a:pt x="1693" y="2618"/>
                    <a:pt x="1158" y="2953"/>
                    <a:pt x="799" y="3464"/>
                  </a:cubicBezTo>
                  <a:cubicBezTo>
                    <a:pt x="791" y="3472"/>
                    <a:pt x="791" y="3480"/>
                    <a:pt x="783" y="3496"/>
                  </a:cubicBezTo>
                  <a:cubicBezTo>
                    <a:pt x="871" y="3535"/>
                    <a:pt x="958" y="3559"/>
                    <a:pt x="1038" y="3615"/>
                  </a:cubicBezTo>
                  <a:cubicBezTo>
                    <a:pt x="1357" y="3160"/>
                    <a:pt x="1820" y="2865"/>
                    <a:pt x="2347" y="2769"/>
                  </a:cubicBezTo>
                  <a:cubicBezTo>
                    <a:pt x="2466" y="2750"/>
                    <a:pt x="2584" y="2741"/>
                    <a:pt x="2701" y="2741"/>
                  </a:cubicBezTo>
                  <a:cubicBezTo>
                    <a:pt x="3119" y="2741"/>
                    <a:pt x="3520" y="2863"/>
                    <a:pt x="3863" y="3113"/>
                  </a:cubicBezTo>
                  <a:cubicBezTo>
                    <a:pt x="4030" y="3232"/>
                    <a:pt x="4182" y="3368"/>
                    <a:pt x="4302" y="3527"/>
                  </a:cubicBezTo>
                  <a:cubicBezTo>
                    <a:pt x="4406" y="3504"/>
                    <a:pt x="4493" y="3472"/>
                    <a:pt x="4589" y="3448"/>
                  </a:cubicBezTo>
                  <a:cubicBezTo>
                    <a:pt x="4445" y="3232"/>
                    <a:pt x="4246" y="3041"/>
                    <a:pt x="4023" y="2881"/>
                  </a:cubicBezTo>
                  <a:cubicBezTo>
                    <a:pt x="3632" y="2602"/>
                    <a:pt x="3177" y="2466"/>
                    <a:pt x="2706" y="2466"/>
                  </a:cubicBezTo>
                  <a:close/>
                  <a:moveTo>
                    <a:pt x="8371" y="2586"/>
                  </a:moveTo>
                  <a:cubicBezTo>
                    <a:pt x="7645" y="2586"/>
                    <a:pt x="6927" y="2937"/>
                    <a:pt x="6480" y="3575"/>
                  </a:cubicBezTo>
                  <a:cubicBezTo>
                    <a:pt x="6464" y="3583"/>
                    <a:pt x="6464" y="3591"/>
                    <a:pt x="6456" y="3599"/>
                  </a:cubicBezTo>
                  <a:cubicBezTo>
                    <a:pt x="6544" y="3639"/>
                    <a:pt x="6640" y="3671"/>
                    <a:pt x="6720" y="3719"/>
                  </a:cubicBezTo>
                  <a:cubicBezTo>
                    <a:pt x="7023" y="3280"/>
                    <a:pt x="7486" y="2993"/>
                    <a:pt x="8012" y="2905"/>
                  </a:cubicBezTo>
                  <a:cubicBezTo>
                    <a:pt x="8135" y="2885"/>
                    <a:pt x="8257" y="2875"/>
                    <a:pt x="8378" y="2875"/>
                  </a:cubicBezTo>
                  <a:cubicBezTo>
                    <a:pt x="8792" y="2875"/>
                    <a:pt x="9189" y="2993"/>
                    <a:pt x="9528" y="3240"/>
                  </a:cubicBezTo>
                  <a:cubicBezTo>
                    <a:pt x="9696" y="3360"/>
                    <a:pt x="9847" y="3504"/>
                    <a:pt x="9967" y="3663"/>
                  </a:cubicBezTo>
                  <a:cubicBezTo>
                    <a:pt x="10071" y="3631"/>
                    <a:pt x="10159" y="3599"/>
                    <a:pt x="10254" y="3583"/>
                  </a:cubicBezTo>
                  <a:cubicBezTo>
                    <a:pt x="10119" y="3352"/>
                    <a:pt x="9919" y="3160"/>
                    <a:pt x="9688" y="3001"/>
                  </a:cubicBezTo>
                  <a:cubicBezTo>
                    <a:pt x="9289" y="2722"/>
                    <a:pt x="8818" y="2586"/>
                    <a:pt x="8371" y="2586"/>
                  </a:cubicBezTo>
                  <a:close/>
                  <a:moveTo>
                    <a:pt x="2706" y="2857"/>
                  </a:moveTo>
                  <a:cubicBezTo>
                    <a:pt x="2594" y="2857"/>
                    <a:pt x="2475" y="2865"/>
                    <a:pt x="2371" y="2881"/>
                  </a:cubicBezTo>
                  <a:cubicBezTo>
                    <a:pt x="1868" y="2977"/>
                    <a:pt x="1437" y="3240"/>
                    <a:pt x="1150" y="3655"/>
                  </a:cubicBezTo>
                  <a:cubicBezTo>
                    <a:pt x="1230" y="3703"/>
                    <a:pt x="1310" y="3743"/>
                    <a:pt x="1389" y="3799"/>
                  </a:cubicBezTo>
                  <a:cubicBezTo>
                    <a:pt x="1704" y="3363"/>
                    <a:pt x="2197" y="3133"/>
                    <a:pt x="2700" y="3133"/>
                  </a:cubicBezTo>
                  <a:cubicBezTo>
                    <a:pt x="3027" y="3133"/>
                    <a:pt x="3358" y="3231"/>
                    <a:pt x="3647" y="3432"/>
                  </a:cubicBezTo>
                  <a:cubicBezTo>
                    <a:pt x="3743" y="3504"/>
                    <a:pt x="3847" y="3591"/>
                    <a:pt x="3927" y="3679"/>
                  </a:cubicBezTo>
                  <a:cubicBezTo>
                    <a:pt x="4015" y="3639"/>
                    <a:pt x="4102" y="3599"/>
                    <a:pt x="4206" y="3575"/>
                  </a:cubicBezTo>
                  <a:cubicBezTo>
                    <a:pt x="4094" y="3432"/>
                    <a:pt x="3951" y="3312"/>
                    <a:pt x="3807" y="3200"/>
                  </a:cubicBezTo>
                  <a:cubicBezTo>
                    <a:pt x="3472" y="2977"/>
                    <a:pt x="3097" y="2857"/>
                    <a:pt x="2706" y="2857"/>
                  </a:cubicBezTo>
                  <a:close/>
                  <a:moveTo>
                    <a:pt x="8371" y="2969"/>
                  </a:moveTo>
                  <a:cubicBezTo>
                    <a:pt x="7773" y="2969"/>
                    <a:pt x="7182" y="3256"/>
                    <a:pt x="6815" y="3767"/>
                  </a:cubicBezTo>
                  <a:lnTo>
                    <a:pt x="7055" y="3918"/>
                  </a:lnTo>
                  <a:cubicBezTo>
                    <a:pt x="7302" y="3583"/>
                    <a:pt x="7661" y="3360"/>
                    <a:pt x="8084" y="3280"/>
                  </a:cubicBezTo>
                  <a:cubicBezTo>
                    <a:pt x="8180" y="3262"/>
                    <a:pt x="8276" y="3254"/>
                    <a:pt x="8372" y="3254"/>
                  </a:cubicBezTo>
                  <a:cubicBezTo>
                    <a:pt x="8706" y="3254"/>
                    <a:pt x="9034" y="3359"/>
                    <a:pt x="9313" y="3551"/>
                  </a:cubicBezTo>
                  <a:cubicBezTo>
                    <a:pt x="9417" y="3623"/>
                    <a:pt x="9512" y="3711"/>
                    <a:pt x="9592" y="3799"/>
                  </a:cubicBezTo>
                  <a:cubicBezTo>
                    <a:pt x="9680" y="3759"/>
                    <a:pt x="9768" y="3719"/>
                    <a:pt x="9871" y="3687"/>
                  </a:cubicBezTo>
                  <a:cubicBezTo>
                    <a:pt x="9760" y="3551"/>
                    <a:pt x="9616" y="3424"/>
                    <a:pt x="9472" y="3320"/>
                  </a:cubicBezTo>
                  <a:cubicBezTo>
                    <a:pt x="9129" y="3089"/>
                    <a:pt x="8754" y="2969"/>
                    <a:pt x="8371" y="2969"/>
                  </a:cubicBezTo>
                  <a:close/>
                  <a:moveTo>
                    <a:pt x="2698" y="3232"/>
                  </a:moveTo>
                  <a:cubicBezTo>
                    <a:pt x="2610" y="3232"/>
                    <a:pt x="2514" y="3240"/>
                    <a:pt x="2427" y="3248"/>
                  </a:cubicBezTo>
                  <a:cubicBezTo>
                    <a:pt x="2036" y="3320"/>
                    <a:pt x="1701" y="3527"/>
                    <a:pt x="1469" y="3839"/>
                  </a:cubicBezTo>
                  <a:cubicBezTo>
                    <a:pt x="1549" y="3903"/>
                    <a:pt x="1621" y="3950"/>
                    <a:pt x="1693" y="4006"/>
                  </a:cubicBezTo>
                  <a:cubicBezTo>
                    <a:pt x="1937" y="3690"/>
                    <a:pt x="2311" y="3520"/>
                    <a:pt x="2691" y="3520"/>
                  </a:cubicBezTo>
                  <a:cubicBezTo>
                    <a:pt x="2942" y="3520"/>
                    <a:pt x="3196" y="3595"/>
                    <a:pt x="3416" y="3751"/>
                  </a:cubicBezTo>
                  <a:lnTo>
                    <a:pt x="3568" y="3871"/>
                  </a:lnTo>
                  <a:cubicBezTo>
                    <a:pt x="3647" y="3823"/>
                    <a:pt x="3735" y="3767"/>
                    <a:pt x="3815" y="3719"/>
                  </a:cubicBezTo>
                  <a:cubicBezTo>
                    <a:pt x="3743" y="3639"/>
                    <a:pt x="3663" y="3567"/>
                    <a:pt x="3576" y="3512"/>
                  </a:cubicBezTo>
                  <a:cubicBezTo>
                    <a:pt x="3312" y="3328"/>
                    <a:pt x="3009" y="3232"/>
                    <a:pt x="2698" y="3232"/>
                  </a:cubicBezTo>
                  <a:close/>
                  <a:moveTo>
                    <a:pt x="8371" y="3360"/>
                  </a:moveTo>
                  <a:cubicBezTo>
                    <a:pt x="8284" y="3360"/>
                    <a:pt x="8196" y="3368"/>
                    <a:pt x="8100" y="3384"/>
                  </a:cubicBezTo>
                  <a:cubicBezTo>
                    <a:pt x="7717" y="3448"/>
                    <a:pt x="7374" y="3663"/>
                    <a:pt x="7142" y="3966"/>
                  </a:cubicBezTo>
                  <a:cubicBezTo>
                    <a:pt x="7222" y="4030"/>
                    <a:pt x="7294" y="4078"/>
                    <a:pt x="7366" y="4142"/>
                  </a:cubicBezTo>
                  <a:cubicBezTo>
                    <a:pt x="7557" y="3879"/>
                    <a:pt x="7837" y="3711"/>
                    <a:pt x="8156" y="3647"/>
                  </a:cubicBezTo>
                  <a:cubicBezTo>
                    <a:pt x="8227" y="3635"/>
                    <a:pt x="8299" y="3629"/>
                    <a:pt x="8370" y="3629"/>
                  </a:cubicBezTo>
                  <a:cubicBezTo>
                    <a:pt x="8624" y="3629"/>
                    <a:pt x="8871" y="3707"/>
                    <a:pt x="9089" y="3863"/>
                  </a:cubicBezTo>
                  <a:cubicBezTo>
                    <a:pt x="9137" y="3903"/>
                    <a:pt x="9193" y="3942"/>
                    <a:pt x="9241" y="3990"/>
                  </a:cubicBezTo>
                  <a:cubicBezTo>
                    <a:pt x="9321" y="3942"/>
                    <a:pt x="9409" y="3887"/>
                    <a:pt x="9496" y="3847"/>
                  </a:cubicBezTo>
                  <a:cubicBezTo>
                    <a:pt x="9433" y="3767"/>
                    <a:pt x="9353" y="3703"/>
                    <a:pt x="9257" y="3639"/>
                  </a:cubicBezTo>
                  <a:cubicBezTo>
                    <a:pt x="8994" y="3464"/>
                    <a:pt x="8682" y="3360"/>
                    <a:pt x="8371" y="3360"/>
                  </a:cubicBezTo>
                  <a:close/>
                  <a:moveTo>
                    <a:pt x="2698" y="3631"/>
                  </a:moveTo>
                  <a:cubicBezTo>
                    <a:pt x="2347" y="3631"/>
                    <a:pt x="1996" y="3791"/>
                    <a:pt x="1772" y="4102"/>
                  </a:cubicBezTo>
                  <a:cubicBezTo>
                    <a:pt x="1836" y="4166"/>
                    <a:pt x="1908" y="4230"/>
                    <a:pt x="1972" y="4301"/>
                  </a:cubicBezTo>
                  <a:cubicBezTo>
                    <a:pt x="1972" y="4293"/>
                    <a:pt x="1980" y="4278"/>
                    <a:pt x="1980" y="4278"/>
                  </a:cubicBezTo>
                  <a:cubicBezTo>
                    <a:pt x="2107" y="4094"/>
                    <a:pt x="2307" y="3958"/>
                    <a:pt x="2538" y="3918"/>
                  </a:cubicBezTo>
                  <a:cubicBezTo>
                    <a:pt x="2589" y="3910"/>
                    <a:pt x="2640" y="3906"/>
                    <a:pt x="2689" y="3906"/>
                  </a:cubicBezTo>
                  <a:cubicBezTo>
                    <a:pt x="2874" y="3906"/>
                    <a:pt x="3048" y="3963"/>
                    <a:pt x="3193" y="4070"/>
                  </a:cubicBezTo>
                  <a:cubicBezTo>
                    <a:pt x="3217" y="4078"/>
                    <a:pt x="3225" y="4102"/>
                    <a:pt x="3249" y="4110"/>
                  </a:cubicBezTo>
                  <a:cubicBezTo>
                    <a:pt x="3312" y="4054"/>
                    <a:pt x="3392" y="3990"/>
                    <a:pt x="3472" y="3942"/>
                  </a:cubicBezTo>
                  <a:cubicBezTo>
                    <a:pt x="3432" y="3910"/>
                    <a:pt x="3392" y="3871"/>
                    <a:pt x="3352" y="3839"/>
                  </a:cubicBezTo>
                  <a:cubicBezTo>
                    <a:pt x="3153" y="3703"/>
                    <a:pt x="2929" y="3631"/>
                    <a:pt x="2698" y="3631"/>
                  </a:cubicBezTo>
                  <a:close/>
                  <a:moveTo>
                    <a:pt x="8371" y="3751"/>
                  </a:moveTo>
                  <a:cubicBezTo>
                    <a:pt x="8299" y="3751"/>
                    <a:pt x="8236" y="3759"/>
                    <a:pt x="8172" y="3767"/>
                  </a:cubicBezTo>
                  <a:cubicBezTo>
                    <a:pt x="7885" y="3823"/>
                    <a:pt x="7621" y="3982"/>
                    <a:pt x="7446" y="4222"/>
                  </a:cubicBezTo>
                  <a:cubicBezTo>
                    <a:pt x="7510" y="4286"/>
                    <a:pt x="7581" y="4349"/>
                    <a:pt x="7645" y="4421"/>
                  </a:cubicBezTo>
                  <a:cubicBezTo>
                    <a:pt x="7645" y="4413"/>
                    <a:pt x="7653" y="4397"/>
                    <a:pt x="7653" y="4397"/>
                  </a:cubicBezTo>
                  <a:cubicBezTo>
                    <a:pt x="7781" y="4214"/>
                    <a:pt x="7980" y="4078"/>
                    <a:pt x="8212" y="4038"/>
                  </a:cubicBezTo>
                  <a:cubicBezTo>
                    <a:pt x="8261" y="4030"/>
                    <a:pt x="8310" y="4025"/>
                    <a:pt x="8359" y="4025"/>
                  </a:cubicBezTo>
                  <a:cubicBezTo>
                    <a:pt x="8537" y="4025"/>
                    <a:pt x="8708" y="4081"/>
                    <a:pt x="8858" y="4182"/>
                  </a:cubicBezTo>
                  <a:cubicBezTo>
                    <a:pt x="8882" y="4190"/>
                    <a:pt x="8890" y="4214"/>
                    <a:pt x="8906" y="4222"/>
                  </a:cubicBezTo>
                  <a:cubicBezTo>
                    <a:pt x="8978" y="4158"/>
                    <a:pt x="9058" y="4102"/>
                    <a:pt x="9137" y="4054"/>
                  </a:cubicBezTo>
                  <a:cubicBezTo>
                    <a:pt x="9097" y="4022"/>
                    <a:pt x="9058" y="3982"/>
                    <a:pt x="9018" y="3950"/>
                  </a:cubicBezTo>
                  <a:cubicBezTo>
                    <a:pt x="8834" y="3823"/>
                    <a:pt x="8603" y="3751"/>
                    <a:pt x="8371" y="3751"/>
                  </a:cubicBezTo>
                  <a:close/>
                  <a:moveTo>
                    <a:pt x="5283" y="3480"/>
                  </a:moveTo>
                  <a:cubicBezTo>
                    <a:pt x="5100" y="3480"/>
                    <a:pt x="4908" y="3504"/>
                    <a:pt x="4733" y="3535"/>
                  </a:cubicBezTo>
                  <a:cubicBezTo>
                    <a:pt x="3911" y="3671"/>
                    <a:pt x="3209" y="4134"/>
                    <a:pt x="2738" y="4812"/>
                  </a:cubicBezTo>
                  <a:cubicBezTo>
                    <a:pt x="2674" y="4900"/>
                    <a:pt x="2618" y="4988"/>
                    <a:pt x="2570" y="5075"/>
                  </a:cubicBezTo>
                  <a:cubicBezTo>
                    <a:pt x="2666" y="5091"/>
                    <a:pt x="2770" y="5107"/>
                    <a:pt x="2865" y="5131"/>
                  </a:cubicBezTo>
                  <a:cubicBezTo>
                    <a:pt x="2897" y="5075"/>
                    <a:pt x="2937" y="5020"/>
                    <a:pt x="2969" y="4972"/>
                  </a:cubicBezTo>
                  <a:cubicBezTo>
                    <a:pt x="3392" y="4349"/>
                    <a:pt x="4046" y="3942"/>
                    <a:pt x="4781" y="3815"/>
                  </a:cubicBezTo>
                  <a:cubicBezTo>
                    <a:pt x="4953" y="3783"/>
                    <a:pt x="5125" y="3768"/>
                    <a:pt x="5295" y="3768"/>
                  </a:cubicBezTo>
                  <a:cubicBezTo>
                    <a:pt x="5860" y="3768"/>
                    <a:pt x="6407" y="3939"/>
                    <a:pt x="6879" y="4270"/>
                  </a:cubicBezTo>
                  <a:cubicBezTo>
                    <a:pt x="7222" y="4517"/>
                    <a:pt x="7502" y="4828"/>
                    <a:pt x="7701" y="5179"/>
                  </a:cubicBezTo>
                  <a:lnTo>
                    <a:pt x="8020" y="5179"/>
                  </a:lnTo>
                  <a:cubicBezTo>
                    <a:pt x="7813" y="4732"/>
                    <a:pt x="7478" y="4341"/>
                    <a:pt x="7047" y="4038"/>
                  </a:cubicBezTo>
                  <a:cubicBezTo>
                    <a:pt x="6512" y="3671"/>
                    <a:pt x="5906" y="3480"/>
                    <a:pt x="5283" y="3480"/>
                  </a:cubicBezTo>
                  <a:close/>
                  <a:moveTo>
                    <a:pt x="5283" y="3871"/>
                  </a:moveTo>
                  <a:cubicBezTo>
                    <a:pt x="5124" y="3871"/>
                    <a:pt x="4964" y="3879"/>
                    <a:pt x="4804" y="3910"/>
                  </a:cubicBezTo>
                  <a:cubicBezTo>
                    <a:pt x="4094" y="4038"/>
                    <a:pt x="3472" y="4429"/>
                    <a:pt x="3057" y="5028"/>
                  </a:cubicBezTo>
                  <a:cubicBezTo>
                    <a:pt x="3025" y="5067"/>
                    <a:pt x="2993" y="5107"/>
                    <a:pt x="2977" y="5155"/>
                  </a:cubicBezTo>
                  <a:cubicBezTo>
                    <a:pt x="3065" y="5179"/>
                    <a:pt x="3169" y="5211"/>
                    <a:pt x="3256" y="5251"/>
                  </a:cubicBezTo>
                  <a:cubicBezTo>
                    <a:pt x="3264" y="5227"/>
                    <a:pt x="3272" y="5219"/>
                    <a:pt x="3288" y="5195"/>
                  </a:cubicBezTo>
                  <a:cubicBezTo>
                    <a:pt x="3655" y="4669"/>
                    <a:pt x="4214" y="4309"/>
                    <a:pt x="4852" y="4198"/>
                  </a:cubicBezTo>
                  <a:cubicBezTo>
                    <a:pt x="4991" y="4175"/>
                    <a:pt x="5130" y="4164"/>
                    <a:pt x="5268" y="4164"/>
                  </a:cubicBezTo>
                  <a:cubicBezTo>
                    <a:pt x="5763" y="4164"/>
                    <a:pt x="6244" y="4309"/>
                    <a:pt x="6656" y="4597"/>
                  </a:cubicBezTo>
                  <a:cubicBezTo>
                    <a:pt x="6903" y="4780"/>
                    <a:pt x="7111" y="4988"/>
                    <a:pt x="7286" y="5235"/>
                  </a:cubicBezTo>
                  <a:lnTo>
                    <a:pt x="7294" y="5235"/>
                  </a:lnTo>
                  <a:cubicBezTo>
                    <a:pt x="7398" y="5219"/>
                    <a:pt x="7494" y="5211"/>
                    <a:pt x="7597" y="5195"/>
                  </a:cubicBezTo>
                  <a:cubicBezTo>
                    <a:pt x="7406" y="4868"/>
                    <a:pt x="7142" y="4581"/>
                    <a:pt x="6823" y="4357"/>
                  </a:cubicBezTo>
                  <a:cubicBezTo>
                    <a:pt x="6368" y="4038"/>
                    <a:pt x="5826" y="3871"/>
                    <a:pt x="5283" y="3871"/>
                  </a:cubicBezTo>
                  <a:close/>
                  <a:moveTo>
                    <a:pt x="5291" y="4262"/>
                  </a:moveTo>
                  <a:cubicBezTo>
                    <a:pt x="5148" y="4262"/>
                    <a:pt x="5020" y="4270"/>
                    <a:pt x="4884" y="4301"/>
                  </a:cubicBezTo>
                  <a:cubicBezTo>
                    <a:pt x="4270" y="4413"/>
                    <a:pt x="3743" y="4748"/>
                    <a:pt x="3384" y="5259"/>
                  </a:cubicBezTo>
                  <a:cubicBezTo>
                    <a:pt x="3376" y="5267"/>
                    <a:pt x="3376" y="5275"/>
                    <a:pt x="3368" y="5291"/>
                  </a:cubicBezTo>
                  <a:cubicBezTo>
                    <a:pt x="3456" y="5331"/>
                    <a:pt x="3544" y="5355"/>
                    <a:pt x="3624" y="5411"/>
                  </a:cubicBezTo>
                  <a:cubicBezTo>
                    <a:pt x="4021" y="4852"/>
                    <a:pt x="4650" y="4552"/>
                    <a:pt x="5287" y="4552"/>
                  </a:cubicBezTo>
                  <a:cubicBezTo>
                    <a:pt x="5687" y="4552"/>
                    <a:pt x="6090" y="4670"/>
                    <a:pt x="6440" y="4916"/>
                  </a:cubicBezTo>
                  <a:cubicBezTo>
                    <a:pt x="6608" y="5036"/>
                    <a:pt x="6759" y="5179"/>
                    <a:pt x="6879" y="5339"/>
                  </a:cubicBezTo>
                  <a:cubicBezTo>
                    <a:pt x="6975" y="5307"/>
                    <a:pt x="7063" y="5275"/>
                    <a:pt x="7166" y="5259"/>
                  </a:cubicBezTo>
                  <a:cubicBezTo>
                    <a:pt x="7023" y="5028"/>
                    <a:pt x="6823" y="4836"/>
                    <a:pt x="6608" y="4676"/>
                  </a:cubicBezTo>
                  <a:cubicBezTo>
                    <a:pt x="6217" y="4397"/>
                    <a:pt x="5762" y="4262"/>
                    <a:pt x="5291" y="4262"/>
                  </a:cubicBezTo>
                  <a:close/>
                  <a:moveTo>
                    <a:pt x="5283" y="4653"/>
                  </a:moveTo>
                  <a:cubicBezTo>
                    <a:pt x="4685" y="4653"/>
                    <a:pt x="4094" y="4932"/>
                    <a:pt x="3727" y="5450"/>
                  </a:cubicBezTo>
                  <a:cubicBezTo>
                    <a:pt x="3807" y="5498"/>
                    <a:pt x="3887" y="5538"/>
                    <a:pt x="3967" y="5594"/>
                  </a:cubicBezTo>
                  <a:cubicBezTo>
                    <a:pt x="4214" y="5259"/>
                    <a:pt x="4573" y="5036"/>
                    <a:pt x="4988" y="4956"/>
                  </a:cubicBezTo>
                  <a:cubicBezTo>
                    <a:pt x="5084" y="4938"/>
                    <a:pt x="5180" y="4929"/>
                    <a:pt x="5276" y="4929"/>
                  </a:cubicBezTo>
                  <a:cubicBezTo>
                    <a:pt x="5610" y="4929"/>
                    <a:pt x="5938" y="5035"/>
                    <a:pt x="6217" y="5227"/>
                  </a:cubicBezTo>
                  <a:cubicBezTo>
                    <a:pt x="6321" y="5299"/>
                    <a:pt x="6416" y="5387"/>
                    <a:pt x="6496" y="5474"/>
                  </a:cubicBezTo>
                  <a:cubicBezTo>
                    <a:pt x="6584" y="5435"/>
                    <a:pt x="6680" y="5395"/>
                    <a:pt x="6775" y="5363"/>
                  </a:cubicBezTo>
                  <a:cubicBezTo>
                    <a:pt x="6664" y="5227"/>
                    <a:pt x="6528" y="5099"/>
                    <a:pt x="6376" y="4996"/>
                  </a:cubicBezTo>
                  <a:cubicBezTo>
                    <a:pt x="6041" y="4764"/>
                    <a:pt x="5658" y="4653"/>
                    <a:pt x="5283" y="4653"/>
                  </a:cubicBezTo>
                  <a:close/>
                  <a:moveTo>
                    <a:pt x="5283" y="5036"/>
                  </a:moveTo>
                  <a:cubicBezTo>
                    <a:pt x="4812" y="5036"/>
                    <a:pt x="4350" y="5251"/>
                    <a:pt x="4054" y="5650"/>
                  </a:cubicBezTo>
                  <a:cubicBezTo>
                    <a:pt x="4134" y="5706"/>
                    <a:pt x="4206" y="5754"/>
                    <a:pt x="4270" y="5818"/>
                  </a:cubicBezTo>
                  <a:cubicBezTo>
                    <a:pt x="4461" y="5554"/>
                    <a:pt x="4741" y="5387"/>
                    <a:pt x="5060" y="5323"/>
                  </a:cubicBezTo>
                  <a:cubicBezTo>
                    <a:pt x="5131" y="5311"/>
                    <a:pt x="5203" y="5304"/>
                    <a:pt x="5274" y="5304"/>
                  </a:cubicBezTo>
                  <a:cubicBezTo>
                    <a:pt x="5528" y="5304"/>
                    <a:pt x="5777" y="5382"/>
                    <a:pt x="6001" y="5538"/>
                  </a:cubicBezTo>
                  <a:lnTo>
                    <a:pt x="6145" y="5658"/>
                  </a:lnTo>
                  <a:cubicBezTo>
                    <a:pt x="6225" y="5602"/>
                    <a:pt x="6313" y="5554"/>
                    <a:pt x="6408" y="5506"/>
                  </a:cubicBezTo>
                  <a:cubicBezTo>
                    <a:pt x="6337" y="5427"/>
                    <a:pt x="6257" y="5355"/>
                    <a:pt x="6169" y="5299"/>
                  </a:cubicBezTo>
                  <a:cubicBezTo>
                    <a:pt x="5890" y="5131"/>
                    <a:pt x="5578" y="5036"/>
                    <a:pt x="5283" y="5036"/>
                  </a:cubicBezTo>
                  <a:close/>
                  <a:moveTo>
                    <a:pt x="5283" y="5427"/>
                  </a:moveTo>
                  <a:cubicBezTo>
                    <a:pt x="5211" y="5427"/>
                    <a:pt x="5140" y="5435"/>
                    <a:pt x="5084" y="5450"/>
                  </a:cubicBezTo>
                  <a:cubicBezTo>
                    <a:pt x="4789" y="5498"/>
                    <a:pt x="4533" y="5658"/>
                    <a:pt x="4350" y="5897"/>
                  </a:cubicBezTo>
                  <a:cubicBezTo>
                    <a:pt x="4421" y="5961"/>
                    <a:pt x="4493" y="6025"/>
                    <a:pt x="4549" y="6097"/>
                  </a:cubicBezTo>
                  <a:cubicBezTo>
                    <a:pt x="4549" y="6089"/>
                    <a:pt x="4565" y="6073"/>
                    <a:pt x="4565" y="6073"/>
                  </a:cubicBezTo>
                  <a:cubicBezTo>
                    <a:pt x="4727" y="5837"/>
                    <a:pt x="4995" y="5707"/>
                    <a:pt x="5268" y="5707"/>
                  </a:cubicBezTo>
                  <a:cubicBezTo>
                    <a:pt x="5439" y="5707"/>
                    <a:pt x="5612" y="5758"/>
                    <a:pt x="5762" y="5865"/>
                  </a:cubicBezTo>
                  <a:cubicBezTo>
                    <a:pt x="5778" y="5873"/>
                    <a:pt x="5786" y="5897"/>
                    <a:pt x="5810" y="5905"/>
                  </a:cubicBezTo>
                  <a:cubicBezTo>
                    <a:pt x="5874" y="5849"/>
                    <a:pt x="5961" y="5786"/>
                    <a:pt x="6041" y="5738"/>
                  </a:cubicBezTo>
                  <a:cubicBezTo>
                    <a:pt x="6001" y="5706"/>
                    <a:pt x="5961" y="5666"/>
                    <a:pt x="5922" y="5634"/>
                  </a:cubicBezTo>
                  <a:cubicBezTo>
                    <a:pt x="5738" y="5498"/>
                    <a:pt x="5507" y="5427"/>
                    <a:pt x="5283" y="5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7"/>
          <p:cNvSpPr txBox="1">
            <a:spLocks noGrp="1"/>
          </p:cNvSpPr>
          <p:nvPr>
            <p:ph type="subTitle" idx="1"/>
          </p:nvPr>
        </p:nvSpPr>
        <p:spPr>
          <a:xfrm>
            <a:off x="1858650" y="1242375"/>
            <a:ext cx="54267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37" name="Google Shape;237;p27"/>
          <p:cNvSpPr txBox="1">
            <a:spLocks noGrp="1"/>
          </p:cNvSpPr>
          <p:nvPr>
            <p:ph type="subTitle" idx="2"/>
          </p:nvPr>
        </p:nvSpPr>
        <p:spPr>
          <a:xfrm>
            <a:off x="1858650" y="1671163"/>
            <a:ext cx="54267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subTitle" idx="3"/>
          </p:nvPr>
        </p:nvSpPr>
        <p:spPr>
          <a:xfrm>
            <a:off x="1858650" y="2777136"/>
            <a:ext cx="54267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4"/>
          </p:nvPr>
        </p:nvSpPr>
        <p:spPr>
          <a:xfrm>
            <a:off x="1858650" y="3883111"/>
            <a:ext cx="54267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ubTitle" idx="5"/>
          </p:nvPr>
        </p:nvSpPr>
        <p:spPr>
          <a:xfrm>
            <a:off x="1858650" y="2348349"/>
            <a:ext cx="54267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ubTitle" idx="6"/>
          </p:nvPr>
        </p:nvSpPr>
        <p:spPr>
          <a:xfrm>
            <a:off x="1858650" y="3454323"/>
            <a:ext cx="5426700" cy="42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42" name="Google Shape;242;p27"/>
          <p:cNvSpPr/>
          <p:nvPr/>
        </p:nvSpPr>
        <p:spPr>
          <a:xfrm>
            <a:off x="4150122" y="4710195"/>
            <a:ext cx="843774" cy="276731"/>
          </a:xfrm>
          <a:custGeom>
            <a:avLst/>
            <a:gdLst/>
            <a:ahLst/>
            <a:cxnLst/>
            <a:rect l="l" t="t" r="r" b="b"/>
            <a:pathLst>
              <a:path w="10126" h="3321" extrusionOk="0">
                <a:moveTo>
                  <a:pt x="4185" y="145"/>
                </a:moveTo>
                <a:cubicBezTo>
                  <a:pt x="4353" y="145"/>
                  <a:pt x="4528" y="177"/>
                  <a:pt x="4700" y="248"/>
                </a:cubicBezTo>
                <a:cubicBezTo>
                  <a:pt x="4995" y="368"/>
                  <a:pt x="5338" y="631"/>
                  <a:pt x="5394" y="1014"/>
                </a:cubicBezTo>
                <a:cubicBezTo>
                  <a:pt x="5394" y="1038"/>
                  <a:pt x="5418" y="1054"/>
                  <a:pt x="5434" y="1054"/>
                </a:cubicBezTo>
                <a:cubicBezTo>
                  <a:pt x="5441" y="1059"/>
                  <a:pt x="5447" y="1061"/>
                  <a:pt x="5453" y="1061"/>
                </a:cubicBezTo>
                <a:cubicBezTo>
                  <a:pt x="5468" y="1061"/>
                  <a:pt x="5481" y="1049"/>
                  <a:pt x="5498" y="1038"/>
                </a:cubicBezTo>
                <a:cubicBezTo>
                  <a:pt x="5522" y="998"/>
                  <a:pt x="5578" y="974"/>
                  <a:pt x="5633" y="966"/>
                </a:cubicBezTo>
                <a:cubicBezTo>
                  <a:pt x="5665" y="958"/>
                  <a:pt x="5681" y="950"/>
                  <a:pt x="5713" y="934"/>
                </a:cubicBezTo>
                <a:cubicBezTo>
                  <a:pt x="5801" y="901"/>
                  <a:pt x="5897" y="885"/>
                  <a:pt x="5992" y="885"/>
                </a:cubicBezTo>
                <a:cubicBezTo>
                  <a:pt x="6147" y="885"/>
                  <a:pt x="6303" y="927"/>
                  <a:pt x="6431" y="1006"/>
                </a:cubicBezTo>
                <a:cubicBezTo>
                  <a:pt x="6639" y="1134"/>
                  <a:pt x="6782" y="1373"/>
                  <a:pt x="6798" y="1628"/>
                </a:cubicBezTo>
                <a:cubicBezTo>
                  <a:pt x="6798" y="1644"/>
                  <a:pt x="6814" y="1668"/>
                  <a:pt x="6830" y="1676"/>
                </a:cubicBezTo>
                <a:cubicBezTo>
                  <a:pt x="6842" y="1680"/>
                  <a:pt x="6852" y="1682"/>
                  <a:pt x="6862" y="1682"/>
                </a:cubicBezTo>
                <a:cubicBezTo>
                  <a:pt x="6872" y="1682"/>
                  <a:pt x="6882" y="1680"/>
                  <a:pt x="6894" y="1676"/>
                </a:cubicBezTo>
                <a:cubicBezTo>
                  <a:pt x="6958" y="1630"/>
                  <a:pt x="7029" y="1611"/>
                  <a:pt x="7105" y="1611"/>
                </a:cubicBezTo>
                <a:cubicBezTo>
                  <a:pt x="7276" y="1611"/>
                  <a:pt x="7465" y="1707"/>
                  <a:pt x="7620" y="1796"/>
                </a:cubicBezTo>
                <a:cubicBezTo>
                  <a:pt x="7708" y="1852"/>
                  <a:pt x="7804" y="1916"/>
                  <a:pt x="7876" y="1988"/>
                </a:cubicBezTo>
                <a:cubicBezTo>
                  <a:pt x="8019" y="2091"/>
                  <a:pt x="8155" y="2203"/>
                  <a:pt x="8315" y="2275"/>
                </a:cubicBezTo>
                <a:cubicBezTo>
                  <a:pt x="8456" y="2338"/>
                  <a:pt x="8608" y="2368"/>
                  <a:pt x="8760" y="2368"/>
                </a:cubicBezTo>
                <a:cubicBezTo>
                  <a:pt x="8994" y="2368"/>
                  <a:pt x="9227" y="2295"/>
                  <a:pt x="9416" y="2155"/>
                </a:cubicBezTo>
                <a:cubicBezTo>
                  <a:pt x="9456" y="2123"/>
                  <a:pt x="9488" y="2091"/>
                  <a:pt x="9527" y="2067"/>
                </a:cubicBezTo>
                <a:cubicBezTo>
                  <a:pt x="9583" y="2011"/>
                  <a:pt x="9631" y="1964"/>
                  <a:pt x="9703" y="1932"/>
                </a:cubicBezTo>
                <a:cubicBezTo>
                  <a:pt x="9743" y="1916"/>
                  <a:pt x="9799" y="1892"/>
                  <a:pt x="9847" y="1884"/>
                </a:cubicBezTo>
                <a:lnTo>
                  <a:pt x="9847" y="1884"/>
                </a:lnTo>
                <a:cubicBezTo>
                  <a:pt x="9815" y="1900"/>
                  <a:pt x="9775" y="1948"/>
                  <a:pt x="9735" y="1996"/>
                </a:cubicBezTo>
                <a:cubicBezTo>
                  <a:pt x="9727" y="2019"/>
                  <a:pt x="9703" y="2035"/>
                  <a:pt x="9695" y="2043"/>
                </a:cubicBezTo>
                <a:cubicBezTo>
                  <a:pt x="9655" y="2099"/>
                  <a:pt x="9615" y="2155"/>
                  <a:pt x="9575" y="2203"/>
                </a:cubicBezTo>
                <a:cubicBezTo>
                  <a:pt x="9535" y="2267"/>
                  <a:pt x="9495" y="2323"/>
                  <a:pt x="9448" y="2371"/>
                </a:cubicBezTo>
                <a:cubicBezTo>
                  <a:pt x="9241" y="2604"/>
                  <a:pt x="8910" y="2732"/>
                  <a:pt x="8537" y="2732"/>
                </a:cubicBezTo>
                <a:cubicBezTo>
                  <a:pt x="8477" y="2732"/>
                  <a:pt x="8416" y="2728"/>
                  <a:pt x="8354" y="2722"/>
                </a:cubicBezTo>
                <a:cubicBezTo>
                  <a:pt x="7947" y="2666"/>
                  <a:pt x="7557" y="2466"/>
                  <a:pt x="7245" y="2267"/>
                </a:cubicBezTo>
                <a:cubicBezTo>
                  <a:pt x="7237" y="2263"/>
                  <a:pt x="7229" y="2261"/>
                  <a:pt x="7220" y="2261"/>
                </a:cubicBezTo>
                <a:cubicBezTo>
                  <a:pt x="7211" y="2261"/>
                  <a:pt x="7201" y="2263"/>
                  <a:pt x="7189" y="2267"/>
                </a:cubicBezTo>
                <a:cubicBezTo>
                  <a:pt x="7173" y="2275"/>
                  <a:pt x="7158" y="2283"/>
                  <a:pt x="7158" y="2307"/>
                </a:cubicBezTo>
                <a:cubicBezTo>
                  <a:pt x="7046" y="2698"/>
                  <a:pt x="6719" y="3017"/>
                  <a:pt x="6336" y="3145"/>
                </a:cubicBezTo>
                <a:cubicBezTo>
                  <a:pt x="6216" y="3184"/>
                  <a:pt x="6096" y="3204"/>
                  <a:pt x="5982" y="3204"/>
                </a:cubicBezTo>
                <a:cubicBezTo>
                  <a:pt x="5867" y="3204"/>
                  <a:pt x="5757" y="3184"/>
                  <a:pt x="5657" y="3145"/>
                </a:cubicBezTo>
                <a:cubicBezTo>
                  <a:pt x="5434" y="3057"/>
                  <a:pt x="5266" y="2865"/>
                  <a:pt x="5219" y="2658"/>
                </a:cubicBezTo>
                <a:cubicBezTo>
                  <a:pt x="5163" y="2426"/>
                  <a:pt x="5266" y="2187"/>
                  <a:pt x="5442" y="2075"/>
                </a:cubicBezTo>
                <a:cubicBezTo>
                  <a:pt x="5514" y="2029"/>
                  <a:pt x="5602" y="2006"/>
                  <a:pt x="5696" y="2006"/>
                </a:cubicBezTo>
                <a:cubicBezTo>
                  <a:pt x="5749" y="2006"/>
                  <a:pt x="5803" y="2013"/>
                  <a:pt x="5857" y="2027"/>
                </a:cubicBezTo>
                <a:cubicBezTo>
                  <a:pt x="6032" y="2067"/>
                  <a:pt x="6184" y="2187"/>
                  <a:pt x="6240" y="2331"/>
                </a:cubicBezTo>
                <a:cubicBezTo>
                  <a:pt x="6312" y="2490"/>
                  <a:pt x="6264" y="2682"/>
                  <a:pt x="6136" y="2785"/>
                </a:cubicBezTo>
                <a:cubicBezTo>
                  <a:pt x="6088" y="2821"/>
                  <a:pt x="6022" y="2839"/>
                  <a:pt x="5959" y="2839"/>
                </a:cubicBezTo>
                <a:cubicBezTo>
                  <a:pt x="5938" y="2839"/>
                  <a:pt x="5917" y="2837"/>
                  <a:pt x="5897" y="2833"/>
                </a:cubicBezTo>
                <a:cubicBezTo>
                  <a:pt x="5817" y="2817"/>
                  <a:pt x="5753" y="2770"/>
                  <a:pt x="5713" y="2714"/>
                </a:cubicBezTo>
                <a:cubicBezTo>
                  <a:pt x="5704" y="2695"/>
                  <a:pt x="5689" y="2687"/>
                  <a:pt x="5672" y="2687"/>
                </a:cubicBezTo>
                <a:cubicBezTo>
                  <a:pt x="5660" y="2687"/>
                  <a:pt x="5647" y="2691"/>
                  <a:pt x="5633" y="2698"/>
                </a:cubicBezTo>
                <a:cubicBezTo>
                  <a:pt x="5602" y="2714"/>
                  <a:pt x="5602" y="2746"/>
                  <a:pt x="5618" y="2777"/>
                </a:cubicBezTo>
                <a:cubicBezTo>
                  <a:pt x="5665" y="2865"/>
                  <a:pt x="5753" y="2921"/>
                  <a:pt x="5865" y="2945"/>
                </a:cubicBezTo>
                <a:cubicBezTo>
                  <a:pt x="5892" y="2949"/>
                  <a:pt x="5920" y="2951"/>
                  <a:pt x="5947" y="2951"/>
                </a:cubicBezTo>
                <a:cubicBezTo>
                  <a:pt x="6038" y="2951"/>
                  <a:pt x="6124" y="2929"/>
                  <a:pt x="6192" y="2873"/>
                </a:cubicBezTo>
                <a:cubicBezTo>
                  <a:pt x="6360" y="2754"/>
                  <a:pt x="6423" y="2506"/>
                  <a:pt x="6344" y="2299"/>
                </a:cubicBezTo>
                <a:cubicBezTo>
                  <a:pt x="6272" y="2115"/>
                  <a:pt x="6096" y="1964"/>
                  <a:pt x="5873" y="1916"/>
                </a:cubicBezTo>
                <a:cubicBezTo>
                  <a:pt x="5818" y="1903"/>
                  <a:pt x="5762" y="1897"/>
                  <a:pt x="5706" y="1897"/>
                </a:cubicBezTo>
                <a:cubicBezTo>
                  <a:pt x="5591" y="1897"/>
                  <a:pt x="5478" y="1923"/>
                  <a:pt x="5386" y="1972"/>
                </a:cubicBezTo>
                <a:cubicBezTo>
                  <a:pt x="5155" y="2107"/>
                  <a:pt x="5035" y="2402"/>
                  <a:pt x="5099" y="2674"/>
                </a:cubicBezTo>
                <a:cubicBezTo>
                  <a:pt x="5123" y="2785"/>
                  <a:pt x="5179" y="2889"/>
                  <a:pt x="5258" y="2985"/>
                </a:cubicBezTo>
                <a:cubicBezTo>
                  <a:pt x="5138" y="3052"/>
                  <a:pt x="4841" y="3196"/>
                  <a:pt x="4472" y="3196"/>
                </a:cubicBezTo>
                <a:cubicBezTo>
                  <a:pt x="4182" y="3196"/>
                  <a:pt x="3846" y="3106"/>
                  <a:pt x="3519" y="2817"/>
                </a:cubicBezTo>
                <a:cubicBezTo>
                  <a:pt x="3710" y="2746"/>
                  <a:pt x="3846" y="2586"/>
                  <a:pt x="3902" y="2402"/>
                </a:cubicBezTo>
                <a:cubicBezTo>
                  <a:pt x="3950" y="2163"/>
                  <a:pt x="3822" y="1916"/>
                  <a:pt x="3599" y="1836"/>
                </a:cubicBezTo>
                <a:cubicBezTo>
                  <a:pt x="3561" y="1822"/>
                  <a:pt x="3520" y="1816"/>
                  <a:pt x="3478" y="1816"/>
                </a:cubicBezTo>
                <a:cubicBezTo>
                  <a:pt x="3397" y="1816"/>
                  <a:pt x="3313" y="1839"/>
                  <a:pt x="3240" y="1876"/>
                </a:cubicBezTo>
                <a:cubicBezTo>
                  <a:pt x="3144" y="1940"/>
                  <a:pt x="3072" y="2035"/>
                  <a:pt x="3048" y="2147"/>
                </a:cubicBezTo>
                <a:cubicBezTo>
                  <a:pt x="3032" y="2267"/>
                  <a:pt x="3080" y="2394"/>
                  <a:pt x="3184" y="2474"/>
                </a:cubicBezTo>
                <a:cubicBezTo>
                  <a:pt x="3252" y="2531"/>
                  <a:pt x="3331" y="2563"/>
                  <a:pt x="3409" y="2563"/>
                </a:cubicBezTo>
                <a:cubicBezTo>
                  <a:pt x="3441" y="2563"/>
                  <a:pt x="3473" y="2558"/>
                  <a:pt x="3503" y="2546"/>
                </a:cubicBezTo>
                <a:cubicBezTo>
                  <a:pt x="3527" y="2538"/>
                  <a:pt x="3543" y="2506"/>
                  <a:pt x="3527" y="2474"/>
                </a:cubicBezTo>
                <a:cubicBezTo>
                  <a:pt x="3521" y="2450"/>
                  <a:pt x="3501" y="2439"/>
                  <a:pt x="3481" y="2439"/>
                </a:cubicBezTo>
                <a:cubicBezTo>
                  <a:pt x="3475" y="2439"/>
                  <a:pt x="3469" y="2440"/>
                  <a:pt x="3463" y="2442"/>
                </a:cubicBezTo>
                <a:cubicBezTo>
                  <a:pt x="3444" y="2449"/>
                  <a:pt x="3424" y="2452"/>
                  <a:pt x="3404" y="2452"/>
                </a:cubicBezTo>
                <a:cubicBezTo>
                  <a:pt x="3349" y="2452"/>
                  <a:pt x="3292" y="2430"/>
                  <a:pt x="3240" y="2394"/>
                </a:cubicBezTo>
                <a:cubicBezTo>
                  <a:pt x="3176" y="2339"/>
                  <a:pt x="3136" y="2243"/>
                  <a:pt x="3144" y="2163"/>
                </a:cubicBezTo>
                <a:cubicBezTo>
                  <a:pt x="3152" y="2083"/>
                  <a:pt x="3200" y="2027"/>
                  <a:pt x="3280" y="1972"/>
                </a:cubicBezTo>
                <a:cubicBezTo>
                  <a:pt x="3327" y="1943"/>
                  <a:pt x="3384" y="1928"/>
                  <a:pt x="3439" y="1928"/>
                </a:cubicBezTo>
                <a:cubicBezTo>
                  <a:pt x="3475" y="1928"/>
                  <a:pt x="3511" y="1935"/>
                  <a:pt x="3543" y="1948"/>
                </a:cubicBezTo>
                <a:cubicBezTo>
                  <a:pt x="3702" y="2003"/>
                  <a:pt x="3814" y="2203"/>
                  <a:pt x="3774" y="2387"/>
                </a:cubicBezTo>
                <a:cubicBezTo>
                  <a:pt x="3734" y="2554"/>
                  <a:pt x="3575" y="2706"/>
                  <a:pt x="3383" y="2746"/>
                </a:cubicBezTo>
                <a:cubicBezTo>
                  <a:pt x="3346" y="2754"/>
                  <a:pt x="3309" y="2757"/>
                  <a:pt x="3271" y="2757"/>
                </a:cubicBezTo>
                <a:cubicBezTo>
                  <a:pt x="3121" y="2757"/>
                  <a:pt x="2968" y="2698"/>
                  <a:pt x="2841" y="2602"/>
                </a:cubicBezTo>
                <a:cubicBezTo>
                  <a:pt x="2761" y="2546"/>
                  <a:pt x="2697" y="2474"/>
                  <a:pt x="2633" y="2402"/>
                </a:cubicBezTo>
                <a:cubicBezTo>
                  <a:pt x="2537" y="2291"/>
                  <a:pt x="2426" y="2187"/>
                  <a:pt x="2298" y="2115"/>
                </a:cubicBezTo>
                <a:cubicBezTo>
                  <a:pt x="2186" y="2062"/>
                  <a:pt x="2062" y="2035"/>
                  <a:pt x="1924" y="2035"/>
                </a:cubicBezTo>
                <a:cubicBezTo>
                  <a:pt x="1836" y="2035"/>
                  <a:pt x="1743" y="2046"/>
                  <a:pt x="1644" y="2067"/>
                </a:cubicBezTo>
                <a:cubicBezTo>
                  <a:pt x="1524" y="2091"/>
                  <a:pt x="1404" y="2131"/>
                  <a:pt x="1285" y="2171"/>
                </a:cubicBezTo>
                <a:cubicBezTo>
                  <a:pt x="1205" y="2203"/>
                  <a:pt x="1125" y="2235"/>
                  <a:pt x="1045" y="2251"/>
                </a:cubicBezTo>
                <a:cubicBezTo>
                  <a:pt x="906" y="2293"/>
                  <a:pt x="785" y="2313"/>
                  <a:pt x="677" y="2313"/>
                </a:cubicBezTo>
                <a:cubicBezTo>
                  <a:pt x="600" y="2313"/>
                  <a:pt x="529" y="2303"/>
                  <a:pt x="463" y="2283"/>
                </a:cubicBezTo>
                <a:cubicBezTo>
                  <a:pt x="367" y="2251"/>
                  <a:pt x="271" y="2195"/>
                  <a:pt x="200" y="2123"/>
                </a:cubicBezTo>
                <a:lnTo>
                  <a:pt x="200" y="2123"/>
                </a:lnTo>
                <a:cubicBezTo>
                  <a:pt x="315" y="2191"/>
                  <a:pt x="454" y="2217"/>
                  <a:pt x="590" y="2217"/>
                </a:cubicBezTo>
                <a:cubicBezTo>
                  <a:pt x="679" y="2217"/>
                  <a:pt x="767" y="2206"/>
                  <a:pt x="846" y="2187"/>
                </a:cubicBezTo>
                <a:cubicBezTo>
                  <a:pt x="1045" y="2131"/>
                  <a:pt x="1229" y="2035"/>
                  <a:pt x="1404" y="1932"/>
                </a:cubicBezTo>
                <a:cubicBezTo>
                  <a:pt x="1500" y="1884"/>
                  <a:pt x="1572" y="1836"/>
                  <a:pt x="1668" y="1796"/>
                </a:cubicBezTo>
                <a:cubicBezTo>
                  <a:pt x="1821" y="1722"/>
                  <a:pt x="2015" y="1655"/>
                  <a:pt x="2204" y="1655"/>
                </a:cubicBezTo>
                <a:cubicBezTo>
                  <a:pt x="2300" y="1655"/>
                  <a:pt x="2395" y="1673"/>
                  <a:pt x="2482" y="1716"/>
                </a:cubicBezTo>
                <a:cubicBezTo>
                  <a:pt x="2494" y="1720"/>
                  <a:pt x="2504" y="1722"/>
                  <a:pt x="2514" y="1722"/>
                </a:cubicBezTo>
                <a:cubicBezTo>
                  <a:pt x="2523" y="1722"/>
                  <a:pt x="2533" y="1720"/>
                  <a:pt x="2545" y="1716"/>
                </a:cubicBezTo>
                <a:cubicBezTo>
                  <a:pt x="2561" y="1708"/>
                  <a:pt x="2569" y="1684"/>
                  <a:pt x="2561" y="1668"/>
                </a:cubicBezTo>
                <a:cubicBezTo>
                  <a:pt x="2529" y="1517"/>
                  <a:pt x="2601" y="1349"/>
                  <a:pt x="2729" y="1269"/>
                </a:cubicBezTo>
                <a:cubicBezTo>
                  <a:pt x="2794" y="1217"/>
                  <a:pt x="2879" y="1191"/>
                  <a:pt x="2964" y="1191"/>
                </a:cubicBezTo>
                <a:cubicBezTo>
                  <a:pt x="3035" y="1191"/>
                  <a:pt x="3106" y="1209"/>
                  <a:pt x="3168" y="1245"/>
                </a:cubicBezTo>
                <a:cubicBezTo>
                  <a:pt x="3200" y="1325"/>
                  <a:pt x="3240" y="1397"/>
                  <a:pt x="3288" y="1469"/>
                </a:cubicBezTo>
                <a:cubicBezTo>
                  <a:pt x="3420" y="1633"/>
                  <a:pt x="3630" y="1724"/>
                  <a:pt x="3833" y="1724"/>
                </a:cubicBezTo>
                <a:cubicBezTo>
                  <a:pt x="3936" y="1724"/>
                  <a:pt x="4037" y="1701"/>
                  <a:pt x="4125" y="1652"/>
                </a:cubicBezTo>
                <a:cubicBezTo>
                  <a:pt x="4269" y="1589"/>
                  <a:pt x="4357" y="1477"/>
                  <a:pt x="4389" y="1349"/>
                </a:cubicBezTo>
                <a:cubicBezTo>
                  <a:pt x="4437" y="1158"/>
                  <a:pt x="4325" y="934"/>
                  <a:pt x="4141" y="846"/>
                </a:cubicBezTo>
                <a:cubicBezTo>
                  <a:pt x="4074" y="816"/>
                  <a:pt x="4000" y="800"/>
                  <a:pt x="3926" y="800"/>
                </a:cubicBezTo>
                <a:cubicBezTo>
                  <a:pt x="3807" y="800"/>
                  <a:pt x="3686" y="840"/>
                  <a:pt x="3583" y="918"/>
                </a:cubicBezTo>
                <a:cubicBezTo>
                  <a:pt x="3559" y="934"/>
                  <a:pt x="3551" y="966"/>
                  <a:pt x="3567" y="998"/>
                </a:cubicBezTo>
                <a:cubicBezTo>
                  <a:pt x="3582" y="1008"/>
                  <a:pt x="3600" y="1018"/>
                  <a:pt x="3618" y="1018"/>
                </a:cubicBezTo>
                <a:cubicBezTo>
                  <a:pt x="3628" y="1018"/>
                  <a:pt x="3638" y="1015"/>
                  <a:pt x="3647" y="1006"/>
                </a:cubicBezTo>
                <a:cubicBezTo>
                  <a:pt x="3729" y="948"/>
                  <a:pt x="3826" y="916"/>
                  <a:pt x="3917" y="916"/>
                </a:cubicBezTo>
                <a:cubicBezTo>
                  <a:pt x="3977" y="916"/>
                  <a:pt x="4035" y="930"/>
                  <a:pt x="4085" y="958"/>
                </a:cubicBezTo>
                <a:cubicBezTo>
                  <a:pt x="4229" y="1030"/>
                  <a:pt x="4309" y="1190"/>
                  <a:pt x="4277" y="1333"/>
                </a:cubicBezTo>
                <a:cubicBezTo>
                  <a:pt x="4261" y="1437"/>
                  <a:pt x="4181" y="1525"/>
                  <a:pt x="4070" y="1573"/>
                </a:cubicBezTo>
                <a:cubicBezTo>
                  <a:pt x="3998" y="1612"/>
                  <a:pt x="3917" y="1631"/>
                  <a:pt x="3833" y="1631"/>
                </a:cubicBezTo>
                <a:cubicBezTo>
                  <a:pt x="3663" y="1631"/>
                  <a:pt x="3485" y="1555"/>
                  <a:pt x="3367" y="1421"/>
                </a:cubicBezTo>
                <a:cubicBezTo>
                  <a:pt x="3216" y="1222"/>
                  <a:pt x="3184" y="918"/>
                  <a:pt x="3288" y="671"/>
                </a:cubicBezTo>
                <a:cubicBezTo>
                  <a:pt x="3399" y="440"/>
                  <a:pt x="3631" y="248"/>
                  <a:pt x="3902" y="176"/>
                </a:cubicBezTo>
                <a:cubicBezTo>
                  <a:pt x="3993" y="156"/>
                  <a:pt x="4088" y="145"/>
                  <a:pt x="4185" y="145"/>
                </a:cubicBezTo>
                <a:close/>
                <a:moveTo>
                  <a:pt x="4219" y="0"/>
                </a:moveTo>
                <a:cubicBezTo>
                  <a:pt x="4110" y="0"/>
                  <a:pt x="4004" y="14"/>
                  <a:pt x="3902" y="41"/>
                </a:cubicBezTo>
                <a:cubicBezTo>
                  <a:pt x="3599" y="120"/>
                  <a:pt x="3343" y="320"/>
                  <a:pt x="3224" y="591"/>
                </a:cubicBezTo>
                <a:cubicBezTo>
                  <a:pt x="3144" y="751"/>
                  <a:pt x="3120" y="926"/>
                  <a:pt x="3152" y="1102"/>
                </a:cubicBezTo>
                <a:cubicBezTo>
                  <a:pt x="3098" y="1082"/>
                  <a:pt x="3041" y="1072"/>
                  <a:pt x="2983" y="1072"/>
                </a:cubicBezTo>
                <a:cubicBezTo>
                  <a:pt x="2879" y="1072"/>
                  <a:pt x="2774" y="1104"/>
                  <a:pt x="2681" y="1166"/>
                </a:cubicBezTo>
                <a:cubicBezTo>
                  <a:pt x="2553" y="1261"/>
                  <a:pt x="2466" y="1421"/>
                  <a:pt x="2466" y="1589"/>
                </a:cubicBezTo>
                <a:cubicBezTo>
                  <a:pt x="2391" y="1562"/>
                  <a:pt x="2310" y="1549"/>
                  <a:pt x="2224" y="1549"/>
                </a:cubicBezTo>
                <a:cubicBezTo>
                  <a:pt x="2051" y="1549"/>
                  <a:pt x="1854" y="1602"/>
                  <a:pt x="1636" y="1708"/>
                </a:cubicBezTo>
                <a:cubicBezTo>
                  <a:pt x="1548" y="1748"/>
                  <a:pt x="1460" y="1796"/>
                  <a:pt x="1364" y="1844"/>
                </a:cubicBezTo>
                <a:cubicBezTo>
                  <a:pt x="1189" y="1948"/>
                  <a:pt x="1029" y="2035"/>
                  <a:pt x="838" y="2083"/>
                </a:cubicBezTo>
                <a:cubicBezTo>
                  <a:pt x="766" y="2104"/>
                  <a:pt x="687" y="2115"/>
                  <a:pt x="607" y="2115"/>
                </a:cubicBezTo>
                <a:cubicBezTo>
                  <a:pt x="409" y="2115"/>
                  <a:pt x="206" y="2046"/>
                  <a:pt x="104" y="1876"/>
                </a:cubicBezTo>
                <a:cubicBezTo>
                  <a:pt x="92" y="1865"/>
                  <a:pt x="77" y="1853"/>
                  <a:pt x="61" y="1853"/>
                </a:cubicBezTo>
                <a:cubicBezTo>
                  <a:pt x="54" y="1853"/>
                  <a:pt x="47" y="1855"/>
                  <a:pt x="40" y="1860"/>
                </a:cubicBezTo>
                <a:cubicBezTo>
                  <a:pt x="24" y="1868"/>
                  <a:pt x="0" y="1884"/>
                  <a:pt x="0" y="1916"/>
                </a:cubicBezTo>
                <a:cubicBezTo>
                  <a:pt x="24" y="2163"/>
                  <a:pt x="239" y="2347"/>
                  <a:pt x="447" y="2402"/>
                </a:cubicBezTo>
                <a:cubicBezTo>
                  <a:pt x="528" y="2431"/>
                  <a:pt x="616" y="2445"/>
                  <a:pt x="711" y="2445"/>
                </a:cubicBezTo>
                <a:cubicBezTo>
                  <a:pt x="830" y="2445"/>
                  <a:pt x="959" y="2423"/>
                  <a:pt x="1101" y="2379"/>
                </a:cubicBezTo>
                <a:cubicBezTo>
                  <a:pt x="1181" y="2355"/>
                  <a:pt x="1269" y="2323"/>
                  <a:pt x="1349" y="2299"/>
                </a:cubicBezTo>
                <a:cubicBezTo>
                  <a:pt x="1460" y="2259"/>
                  <a:pt x="1580" y="2219"/>
                  <a:pt x="1700" y="2187"/>
                </a:cubicBezTo>
                <a:cubicBezTo>
                  <a:pt x="1775" y="2168"/>
                  <a:pt x="1864" y="2153"/>
                  <a:pt x="1958" y="2153"/>
                </a:cubicBezTo>
                <a:cubicBezTo>
                  <a:pt x="2063" y="2153"/>
                  <a:pt x="2173" y="2172"/>
                  <a:pt x="2274" y="2227"/>
                </a:cubicBezTo>
                <a:cubicBezTo>
                  <a:pt x="2394" y="2283"/>
                  <a:pt x="2482" y="2387"/>
                  <a:pt x="2585" y="2482"/>
                </a:cubicBezTo>
                <a:cubicBezTo>
                  <a:pt x="2657" y="2554"/>
                  <a:pt x="2721" y="2634"/>
                  <a:pt x="2817" y="2706"/>
                </a:cubicBezTo>
                <a:cubicBezTo>
                  <a:pt x="2960" y="2817"/>
                  <a:pt x="3136" y="2873"/>
                  <a:pt x="3303" y="2873"/>
                </a:cubicBezTo>
                <a:cubicBezTo>
                  <a:pt x="3343" y="2873"/>
                  <a:pt x="3375" y="2873"/>
                  <a:pt x="3415" y="2865"/>
                </a:cubicBezTo>
                <a:cubicBezTo>
                  <a:pt x="3774" y="3216"/>
                  <a:pt x="4157" y="3320"/>
                  <a:pt x="4492" y="3320"/>
                </a:cubicBezTo>
                <a:cubicBezTo>
                  <a:pt x="4907" y="3320"/>
                  <a:pt x="5250" y="3153"/>
                  <a:pt x="5354" y="3081"/>
                </a:cubicBezTo>
                <a:cubicBezTo>
                  <a:pt x="5434" y="3153"/>
                  <a:pt x="5530" y="3216"/>
                  <a:pt x="5625" y="3248"/>
                </a:cubicBezTo>
                <a:cubicBezTo>
                  <a:pt x="5745" y="3304"/>
                  <a:pt x="5865" y="3320"/>
                  <a:pt x="5993" y="3320"/>
                </a:cubicBezTo>
                <a:cubicBezTo>
                  <a:pt x="6128" y="3320"/>
                  <a:pt x="6256" y="3304"/>
                  <a:pt x="6376" y="3264"/>
                </a:cubicBezTo>
                <a:cubicBezTo>
                  <a:pt x="6782" y="3129"/>
                  <a:pt x="7110" y="2809"/>
                  <a:pt x="7253" y="2410"/>
                </a:cubicBezTo>
                <a:cubicBezTo>
                  <a:pt x="7572" y="2602"/>
                  <a:pt x="7947" y="2793"/>
                  <a:pt x="8362" y="2849"/>
                </a:cubicBezTo>
                <a:cubicBezTo>
                  <a:pt x="8435" y="2859"/>
                  <a:pt x="8508" y="2864"/>
                  <a:pt x="8579" y="2864"/>
                </a:cubicBezTo>
                <a:cubicBezTo>
                  <a:pt x="8963" y="2864"/>
                  <a:pt x="9321" y="2723"/>
                  <a:pt x="9543" y="2474"/>
                </a:cubicBezTo>
                <a:cubicBezTo>
                  <a:pt x="9599" y="2410"/>
                  <a:pt x="9639" y="2355"/>
                  <a:pt x="9687" y="2291"/>
                </a:cubicBezTo>
                <a:cubicBezTo>
                  <a:pt x="9727" y="2235"/>
                  <a:pt x="9759" y="2187"/>
                  <a:pt x="9807" y="2131"/>
                </a:cubicBezTo>
                <a:cubicBezTo>
                  <a:pt x="9823" y="2115"/>
                  <a:pt x="9839" y="2091"/>
                  <a:pt x="9855" y="2075"/>
                </a:cubicBezTo>
                <a:cubicBezTo>
                  <a:pt x="9926" y="1988"/>
                  <a:pt x="9982" y="1908"/>
                  <a:pt x="10078" y="1892"/>
                </a:cubicBezTo>
                <a:cubicBezTo>
                  <a:pt x="10094" y="1892"/>
                  <a:pt x="10118" y="1876"/>
                  <a:pt x="10126" y="1852"/>
                </a:cubicBezTo>
                <a:cubicBezTo>
                  <a:pt x="10094" y="1828"/>
                  <a:pt x="10086" y="1796"/>
                  <a:pt x="10062" y="1788"/>
                </a:cubicBezTo>
                <a:cubicBezTo>
                  <a:pt x="10010" y="1756"/>
                  <a:pt x="9954" y="1743"/>
                  <a:pt x="9897" y="1743"/>
                </a:cubicBezTo>
                <a:cubicBezTo>
                  <a:pt x="9813" y="1743"/>
                  <a:pt x="9730" y="1771"/>
                  <a:pt x="9663" y="1804"/>
                </a:cubicBezTo>
                <a:cubicBezTo>
                  <a:pt x="9599" y="1844"/>
                  <a:pt x="9535" y="1900"/>
                  <a:pt x="9480" y="1948"/>
                </a:cubicBezTo>
                <a:cubicBezTo>
                  <a:pt x="9448" y="1980"/>
                  <a:pt x="9408" y="2003"/>
                  <a:pt x="9376" y="2027"/>
                </a:cubicBezTo>
                <a:cubicBezTo>
                  <a:pt x="9205" y="2154"/>
                  <a:pt x="8993" y="2218"/>
                  <a:pt x="8781" y="2218"/>
                </a:cubicBezTo>
                <a:cubicBezTo>
                  <a:pt x="8646" y="2218"/>
                  <a:pt x="8511" y="2192"/>
                  <a:pt x="8386" y="2139"/>
                </a:cubicBezTo>
                <a:cubicBezTo>
                  <a:pt x="8243" y="2067"/>
                  <a:pt x="8107" y="1964"/>
                  <a:pt x="7971" y="1868"/>
                </a:cubicBezTo>
                <a:cubicBezTo>
                  <a:pt x="7884" y="1796"/>
                  <a:pt x="7788" y="1724"/>
                  <a:pt x="7700" y="1668"/>
                </a:cubicBezTo>
                <a:cubicBezTo>
                  <a:pt x="7542" y="1563"/>
                  <a:pt x="7337" y="1466"/>
                  <a:pt x="7141" y="1466"/>
                </a:cubicBezTo>
                <a:cubicBezTo>
                  <a:pt x="7070" y="1466"/>
                  <a:pt x="7000" y="1479"/>
                  <a:pt x="6934" y="1509"/>
                </a:cubicBezTo>
                <a:cubicBezTo>
                  <a:pt x="6894" y="1261"/>
                  <a:pt x="6735" y="1022"/>
                  <a:pt x="6527" y="886"/>
                </a:cubicBezTo>
                <a:cubicBezTo>
                  <a:pt x="6380" y="798"/>
                  <a:pt x="6205" y="752"/>
                  <a:pt x="6029" y="752"/>
                </a:cubicBezTo>
                <a:cubicBezTo>
                  <a:pt x="5920" y="752"/>
                  <a:pt x="5810" y="770"/>
                  <a:pt x="5705" y="807"/>
                </a:cubicBezTo>
                <a:cubicBezTo>
                  <a:pt x="5689" y="823"/>
                  <a:pt x="5657" y="831"/>
                  <a:pt x="5633" y="831"/>
                </a:cubicBezTo>
                <a:cubicBezTo>
                  <a:pt x="5594" y="839"/>
                  <a:pt x="5554" y="846"/>
                  <a:pt x="5514" y="878"/>
                </a:cubicBezTo>
                <a:cubicBezTo>
                  <a:pt x="5426" y="551"/>
                  <a:pt x="5147" y="272"/>
                  <a:pt x="4772" y="112"/>
                </a:cubicBezTo>
                <a:cubicBezTo>
                  <a:pt x="4587" y="38"/>
                  <a:pt x="4400" y="0"/>
                  <a:pt x="42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" name="Google Shape;243;p27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244" name="Google Shape;244;p27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subTitle" idx="1"/>
          </p:nvPr>
        </p:nvSpPr>
        <p:spPr>
          <a:xfrm>
            <a:off x="2633257" y="1632175"/>
            <a:ext cx="2232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48" name="Google Shape;248;p28"/>
          <p:cNvSpPr txBox="1">
            <a:spLocks noGrp="1"/>
          </p:cNvSpPr>
          <p:nvPr>
            <p:ph type="subTitle" idx="2"/>
          </p:nvPr>
        </p:nvSpPr>
        <p:spPr>
          <a:xfrm>
            <a:off x="2633237" y="2040778"/>
            <a:ext cx="2232900" cy="60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subTitle" idx="3"/>
          </p:nvPr>
        </p:nvSpPr>
        <p:spPr>
          <a:xfrm>
            <a:off x="5184143" y="2040778"/>
            <a:ext cx="2232900" cy="60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4"/>
          </p:nvPr>
        </p:nvSpPr>
        <p:spPr>
          <a:xfrm>
            <a:off x="1726938" y="3430700"/>
            <a:ext cx="2232900" cy="60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5"/>
          </p:nvPr>
        </p:nvSpPr>
        <p:spPr>
          <a:xfrm>
            <a:off x="4277843" y="3430700"/>
            <a:ext cx="2232900" cy="60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6"/>
          </p:nvPr>
        </p:nvSpPr>
        <p:spPr>
          <a:xfrm>
            <a:off x="1726947" y="3022100"/>
            <a:ext cx="2232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7"/>
          </p:nvPr>
        </p:nvSpPr>
        <p:spPr>
          <a:xfrm>
            <a:off x="5184160" y="1632175"/>
            <a:ext cx="2232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8"/>
          </p:nvPr>
        </p:nvSpPr>
        <p:spPr>
          <a:xfrm>
            <a:off x="4277851" y="3022100"/>
            <a:ext cx="2232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grpSp>
        <p:nvGrpSpPr>
          <p:cNvPr id="256" name="Google Shape;256;p28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257" name="Google Shape;257;p28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28"/>
          <p:cNvGrpSpPr/>
          <p:nvPr/>
        </p:nvGrpSpPr>
        <p:grpSpPr>
          <a:xfrm>
            <a:off x="164775" y="135502"/>
            <a:ext cx="8814449" cy="276731"/>
            <a:chOff x="164775" y="135502"/>
            <a:chExt cx="8814449" cy="276731"/>
          </a:xfrm>
        </p:grpSpPr>
        <p:sp>
          <p:nvSpPr>
            <p:cNvPr id="260" name="Google Shape;260;p28"/>
            <p:cNvSpPr/>
            <p:nvPr/>
          </p:nvSpPr>
          <p:spPr>
            <a:xfrm>
              <a:off x="8135450" y="13550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164775" y="13550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subTitle" idx="1"/>
          </p:nvPr>
        </p:nvSpPr>
        <p:spPr>
          <a:xfrm>
            <a:off x="915479" y="2046523"/>
            <a:ext cx="2217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9"/>
          <p:cNvSpPr txBox="1">
            <a:spLocks noGrp="1"/>
          </p:cNvSpPr>
          <p:nvPr>
            <p:ph type="subTitle" idx="2"/>
          </p:nvPr>
        </p:nvSpPr>
        <p:spPr>
          <a:xfrm>
            <a:off x="3463050" y="2046523"/>
            <a:ext cx="2217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9"/>
          <p:cNvSpPr txBox="1">
            <a:spLocks noGrp="1"/>
          </p:cNvSpPr>
          <p:nvPr>
            <p:ph type="subTitle" idx="3"/>
          </p:nvPr>
        </p:nvSpPr>
        <p:spPr>
          <a:xfrm>
            <a:off x="6010621" y="2046523"/>
            <a:ext cx="2217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9"/>
          <p:cNvSpPr txBox="1">
            <a:spLocks noGrp="1"/>
          </p:cNvSpPr>
          <p:nvPr>
            <p:ph type="subTitle" idx="4"/>
          </p:nvPr>
        </p:nvSpPr>
        <p:spPr>
          <a:xfrm>
            <a:off x="915479" y="3391800"/>
            <a:ext cx="2217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ubTitle" idx="5"/>
          </p:nvPr>
        </p:nvSpPr>
        <p:spPr>
          <a:xfrm>
            <a:off x="3463050" y="3391800"/>
            <a:ext cx="2217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ubTitle" idx="6"/>
          </p:nvPr>
        </p:nvSpPr>
        <p:spPr>
          <a:xfrm>
            <a:off x="6010621" y="3391800"/>
            <a:ext cx="2217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9"/>
          <p:cNvSpPr txBox="1">
            <a:spLocks noGrp="1"/>
          </p:cNvSpPr>
          <p:nvPr>
            <p:ph type="subTitle" idx="7"/>
          </p:nvPr>
        </p:nvSpPr>
        <p:spPr>
          <a:xfrm>
            <a:off x="910828" y="1637925"/>
            <a:ext cx="2217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71" name="Google Shape;271;p29"/>
          <p:cNvSpPr txBox="1">
            <a:spLocks noGrp="1"/>
          </p:cNvSpPr>
          <p:nvPr>
            <p:ph type="subTitle" idx="8"/>
          </p:nvPr>
        </p:nvSpPr>
        <p:spPr>
          <a:xfrm>
            <a:off x="3463050" y="1637925"/>
            <a:ext cx="2217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72" name="Google Shape;272;p29"/>
          <p:cNvSpPr txBox="1">
            <a:spLocks noGrp="1"/>
          </p:cNvSpPr>
          <p:nvPr>
            <p:ph type="subTitle" idx="9"/>
          </p:nvPr>
        </p:nvSpPr>
        <p:spPr>
          <a:xfrm>
            <a:off x="6015272" y="1637925"/>
            <a:ext cx="2217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13"/>
          </p:nvPr>
        </p:nvSpPr>
        <p:spPr>
          <a:xfrm>
            <a:off x="910828" y="2983200"/>
            <a:ext cx="2217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74" name="Google Shape;274;p29"/>
          <p:cNvSpPr txBox="1">
            <a:spLocks noGrp="1"/>
          </p:cNvSpPr>
          <p:nvPr>
            <p:ph type="subTitle" idx="14"/>
          </p:nvPr>
        </p:nvSpPr>
        <p:spPr>
          <a:xfrm>
            <a:off x="3463050" y="2983200"/>
            <a:ext cx="2217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subTitle" idx="15"/>
          </p:nvPr>
        </p:nvSpPr>
        <p:spPr>
          <a:xfrm>
            <a:off x="6015272" y="2983200"/>
            <a:ext cx="22179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grpSp>
        <p:nvGrpSpPr>
          <p:cNvPr id="276" name="Google Shape;276;p29"/>
          <p:cNvGrpSpPr/>
          <p:nvPr/>
        </p:nvGrpSpPr>
        <p:grpSpPr>
          <a:xfrm>
            <a:off x="4022283" y="0"/>
            <a:ext cx="1099434" cy="5155828"/>
            <a:chOff x="4022283" y="0"/>
            <a:chExt cx="1099434" cy="5155828"/>
          </a:xfrm>
        </p:grpSpPr>
        <p:sp>
          <p:nvSpPr>
            <p:cNvPr id="277" name="Google Shape;277;p29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9"/>
          <p:cNvGrpSpPr/>
          <p:nvPr/>
        </p:nvGrpSpPr>
        <p:grpSpPr>
          <a:xfrm>
            <a:off x="3250875" y="168297"/>
            <a:ext cx="2642249" cy="276731"/>
            <a:chOff x="3250875" y="168297"/>
            <a:chExt cx="2642249" cy="276731"/>
          </a:xfrm>
        </p:grpSpPr>
        <p:sp>
          <p:nvSpPr>
            <p:cNvPr id="280" name="Google Shape;280;p29"/>
            <p:cNvSpPr/>
            <p:nvPr/>
          </p:nvSpPr>
          <p:spPr>
            <a:xfrm>
              <a:off x="5049350" y="1682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3250875" y="168297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>
            <a:spLocks noGrp="1"/>
          </p:cNvSpPr>
          <p:nvPr>
            <p:ph type="title" hasCustomPrompt="1"/>
          </p:nvPr>
        </p:nvSpPr>
        <p:spPr>
          <a:xfrm>
            <a:off x="1284000" y="578088"/>
            <a:ext cx="3825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4" name="Google Shape;284;p30"/>
          <p:cNvSpPr txBox="1">
            <a:spLocks noGrp="1"/>
          </p:cNvSpPr>
          <p:nvPr>
            <p:ph type="subTitle" idx="1"/>
          </p:nvPr>
        </p:nvSpPr>
        <p:spPr>
          <a:xfrm>
            <a:off x="1284000" y="1360315"/>
            <a:ext cx="3825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58030"/>
            <a:ext cx="3825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6" name="Google Shape;286;p30"/>
          <p:cNvSpPr txBox="1">
            <a:spLocks noGrp="1"/>
          </p:cNvSpPr>
          <p:nvPr>
            <p:ph type="subTitle" idx="3"/>
          </p:nvPr>
        </p:nvSpPr>
        <p:spPr>
          <a:xfrm>
            <a:off x="1284000" y="2740258"/>
            <a:ext cx="3825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0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337985"/>
            <a:ext cx="3825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88" name="Google Shape;288;p30"/>
          <p:cNvSpPr txBox="1">
            <a:spLocks noGrp="1"/>
          </p:cNvSpPr>
          <p:nvPr>
            <p:ph type="subTitle" idx="5"/>
          </p:nvPr>
        </p:nvSpPr>
        <p:spPr>
          <a:xfrm>
            <a:off x="1284000" y="4120212"/>
            <a:ext cx="3825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9" name="Google Shape;289;p30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290" name="Google Shape;290;p30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92;p30"/>
          <p:cNvGrpSpPr/>
          <p:nvPr/>
        </p:nvGrpSpPr>
        <p:grpSpPr>
          <a:xfrm>
            <a:off x="164775" y="135502"/>
            <a:ext cx="8814449" cy="276731"/>
            <a:chOff x="164775" y="135502"/>
            <a:chExt cx="8814449" cy="276731"/>
          </a:xfrm>
        </p:grpSpPr>
        <p:sp>
          <p:nvSpPr>
            <p:cNvPr id="293" name="Google Shape;293;p30"/>
            <p:cNvSpPr/>
            <p:nvPr/>
          </p:nvSpPr>
          <p:spPr>
            <a:xfrm>
              <a:off x="8135450" y="13550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164775" y="13550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24" name="Google Shape;24;p4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164775" y="135502"/>
            <a:ext cx="8814449" cy="276731"/>
            <a:chOff x="164775" y="135502"/>
            <a:chExt cx="8814449" cy="276731"/>
          </a:xfrm>
        </p:grpSpPr>
        <p:sp>
          <p:nvSpPr>
            <p:cNvPr id="27" name="Google Shape;27;p4"/>
            <p:cNvSpPr/>
            <p:nvPr/>
          </p:nvSpPr>
          <p:spPr>
            <a:xfrm>
              <a:off x="8135450" y="13550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164775" y="13550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2_1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1"/>
          <p:cNvSpPr txBox="1">
            <a:spLocks noGrp="1"/>
          </p:cNvSpPr>
          <p:nvPr>
            <p:ph type="subTitle" idx="1"/>
          </p:nvPr>
        </p:nvSpPr>
        <p:spPr>
          <a:xfrm>
            <a:off x="720000" y="305910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298" name="Google Shape;298;p31"/>
          <p:cNvSpPr txBox="1">
            <a:spLocks noGrp="1"/>
          </p:cNvSpPr>
          <p:nvPr>
            <p:ph type="subTitle" idx="2"/>
          </p:nvPr>
        </p:nvSpPr>
        <p:spPr>
          <a:xfrm>
            <a:off x="720000" y="3543906"/>
            <a:ext cx="23364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1"/>
          <p:cNvSpPr txBox="1">
            <a:spLocks noGrp="1"/>
          </p:cNvSpPr>
          <p:nvPr>
            <p:ph type="subTitle" idx="3"/>
          </p:nvPr>
        </p:nvSpPr>
        <p:spPr>
          <a:xfrm>
            <a:off x="3403800" y="3543906"/>
            <a:ext cx="23364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31"/>
          <p:cNvSpPr txBox="1">
            <a:spLocks noGrp="1"/>
          </p:cNvSpPr>
          <p:nvPr>
            <p:ph type="subTitle" idx="4"/>
          </p:nvPr>
        </p:nvSpPr>
        <p:spPr>
          <a:xfrm>
            <a:off x="6087600" y="3543906"/>
            <a:ext cx="2336400" cy="8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1"/>
          <p:cNvSpPr txBox="1">
            <a:spLocks noGrp="1"/>
          </p:cNvSpPr>
          <p:nvPr>
            <p:ph type="subTitle" idx="5"/>
          </p:nvPr>
        </p:nvSpPr>
        <p:spPr>
          <a:xfrm>
            <a:off x="3403800" y="305910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302" name="Google Shape;302;p31"/>
          <p:cNvSpPr txBox="1">
            <a:spLocks noGrp="1"/>
          </p:cNvSpPr>
          <p:nvPr>
            <p:ph type="subTitle" idx="6"/>
          </p:nvPr>
        </p:nvSpPr>
        <p:spPr>
          <a:xfrm>
            <a:off x="6087600" y="305910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 Sans Medium"/>
              <a:buNone/>
              <a:defRPr sz="2400">
                <a:solidFill>
                  <a:schemeClr val="dk1"/>
                </a:solidFill>
                <a:latin typeface="Alegreya Sans Medium"/>
                <a:ea typeface="Alegreya Sans Medium"/>
                <a:cs typeface="Alegreya Sans Medium"/>
                <a:sym typeface="Alegreya Sans Medium"/>
              </a:defRPr>
            </a:lvl9pPr>
          </a:lstStyle>
          <a:p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2452050" y="4710195"/>
            <a:ext cx="843774" cy="276731"/>
          </a:xfrm>
          <a:custGeom>
            <a:avLst/>
            <a:gdLst/>
            <a:ahLst/>
            <a:cxnLst/>
            <a:rect l="l" t="t" r="r" b="b"/>
            <a:pathLst>
              <a:path w="10126" h="3321" extrusionOk="0">
                <a:moveTo>
                  <a:pt x="4185" y="145"/>
                </a:moveTo>
                <a:cubicBezTo>
                  <a:pt x="4353" y="145"/>
                  <a:pt x="4528" y="177"/>
                  <a:pt x="4700" y="248"/>
                </a:cubicBezTo>
                <a:cubicBezTo>
                  <a:pt x="4995" y="368"/>
                  <a:pt x="5338" y="631"/>
                  <a:pt x="5394" y="1014"/>
                </a:cubicBezTo>
                <a:cubicBezTo>
                  <a:pt x="5394" y="1038"/>
                  <a:pt x="5418" y="1054"/>
                  <a:pt x="5434" y="1054"/>
                </a:cubicBezTo>
                <a:cubicBezTo>
                  <a:pt x="5441" y="1059"/>
                  <a:pt x="5447" y="1061"/>
                  <a:pt x="5453" y="1061"/>
                </a:cubicBezTo>
                <a:cubicBezTo>
                  <a:pt x="5468" y="1061"/>
                  <a:pt x="5481" y="1049"/>
                  <a:pt x="5498" y="1038"/>
                </a:cubicBezTo>
                <a:cubicBezTo>
                  <a:pt x="5522" y="998"/>
                  <a:pt x="5578" y="974"/>
                  <a:pt x="5633" y="966"/>
                </a:cubicBezTo>
                <a:cubicBezTo>
                  <a:pt x="5665" y="958"/>
                  <a:pt x="5681" y="950"/>
                  <a:pt x="5713" y="934"/>
                </a:cubicBezTo>
                <a:cubicBezTo>
                  <a:pt x="5801" y="901"/>
                  <a:pt x="5897" y="885"/>
                  <a:pt x="5992" y="885"/>
                </a:cubicBezTo>
                <a:cubicBezTo>
                  <a:pt x="6147" y="885"/>
                  <a:pt x="6303" y="927"/>
                  <a:pt x="6431" y="1006"/>
                </a:cubicBezTo>
                <a:cubicBezTo>
                  <a:pt x="6639" y="1134"/>
                  <a:pt x="6782" y="1373"/>
                  <a:pt x="6798" y="1628"/>
                </a:cubicBezTo>
                <a:cubicBezTo>
                  <a:pt x="6798" y="1644"/>
                  <a:pt x="6814" y="1668"/>
                  <a:pt x="6830" y="1676"/>
                </a:cubicBezTo>
                <a:cubicBezTo>
                  <a:pt x="6842" y="1680"/>
                  <a:pt x="6852" y="1682"/>
                  <a:pt x="6862" y="1682"/>
                </a:cubicBezTo>
                <a:cubicBezTo>
                  <a:pt x="6872" y="1682"/>
                  <a:pt x="6882" y="1680"/>
                  <a:pt x="6894" y="1676"/>
                </a:cubicBezTo>
                <a:cubicBezTo>
                  <a:pt x="6958" y="1630"/>
                  <a:pt x="7029" y="1611"/>
                  <a:pt x="7105" y="1611"/>
                </a:cubicBezTo>
                <a:cubicBezTo>
                  <a:pt x="7276" y="1611"/>
                  <a:pt x="7465" y="1707"/>
                  <a:pt x="7620" y="1796"/>
                </a:cubicBezTo>
                <a:cubicBezTo>
                  <a:pt x="7708" y="1852"/>
                  <a:pt x="7804" y="1916"/>
                  <a:pt x="7876" y="1988"/>
                </a:cubicBezTo>
                <a:cubicBezTo>
                  <a:pt x="8019" y="2091"/>
                  <a:pt x="8155" y="2203"/>
                  <a:pt x="8315" y="2275"/>
                </a:cubicBezTo>
                <a:cubicBezTo>
                  <a:pt x="8456" y="2338"/>
                  <a:pt x="8608" y="2368"/>
                  <a:pt x="8760" y="2368"/>
                </a:cubicBezTo>
                <a:cubicBezTo>
                  <a:pt x="8994" y="2368"/>
                  <a:pt x="9227" y="2295"/>
                  <a:pt x="9416" y="2155"/>
                </a:cubicBezTo>
                <a:cubicBezTo>
                  <a:pt x="9456" y="2123"/>
                  <a:pt x="9488" y="2091"/>
                  <a:pt x="9527" y="2067"/>
                </a:cubicBezTo>
                <a:cubicBezTo>
                  <a:pt x="9583" y="2011"/>
                  <a:pt x="9631" y="1964"/>
                  <a:pt x="9703" y="1932"/>
                </a:cubicBezTo>
                <a:cubicBezTo>
                  <a:pt x="9743" y="1916"/>
                  <a:pt x="9799" y="1892"/>
                  <a:pt x="9847" y="1884"/>
                </a:cubicBezTo>
                <a:lnTo>
                  <a:pt x="9847" y="1884"/>
                </a:lnTo>
                <a:cubicBezTo>
                  <a:pt x="9815" y="1900"/>
                  <a:pt x="9775" y="1948"/>
                  <a:pt x="9735" y="1996"/>
                </a:cubicBezTo>
                <a:cubicBezTo>
                  <a:pt x="9727" y="2019"/>
                  <a:pt x="9703" y="2035"/>
                  <a:pt x="9695" y="2043"/>
                </a:cubicBezTo>
                <a:cubicBezTo>
                  <a:pt x="9655" y="2099"/>
                  <a:pt x="9615" y="2155"/>
                  <a:pt x="9575" y="2203"/>
                </a:cubicBezTo>
                <a:cubicBezTo>
                  <a:pt x="9535" y="2267"/>
                  <a:pt x="9495" y="2323"/>
                  <a:pt x="9448" y="2371"/>
                </a:cubicBezTo>
                <a:cubicBezTo>
                  <a:pt x="9241" y="2604"/>
                  <a:pt x="8910" y="2732"/>
                  <a:pt x="8537" y="2732"/>
                </a:cubicBezTo>
                <a:cubicBezTo>
                  <a:pt x="8477" y="2732"/>
                  <a:pt x="8416" y="2728"/>
                  <a:pt x="8354" y="2722"/>
                </a:cubicBezTo>
                <a:cubicBezTo>
                  <a:pt x="7947" y="2666"/>
                  <a:pt x="7557" y="2466"/>
                  <a:pt x="7245" y="2267"/>
                </a:cubicBezTo>
                <a:cubicBezTo>
                  <a:pt x="7237" y="2263"/>
                  <a:pt x="7229" y="2261"/>
                  <a:pt x="7220" y="2261"/>
                </a:cubicBezTo>
                <a:cubicBezTo>
                  <a:pt x="7211" y="2261"/>
                  <a:pt x="7201" y="2263"/>
                  <a:pt x="7189" y="2267"/>
                </a:cubicBezTo>
                <a:cubicBezTo>
                  <a:pt x="7173" y="2275"/>
                  <a:pt x="7158" y="2283"/>
                  <a:pt x="7158" y="2307"/>
                </a:cubicBezTo>
                <a:cubicBezTo>
                  <a:pt x="7046" y="2698"/>
                  <a:pt x="6719" y="3017"/>
                  <a:pt x="6336" y="3145"/>
                </a:cubicBezTo>
                <a:cubicBezTo>
                  <a:pt x="6216" y="3184"/>
                  <a:pt x="6096" y="3204"/>
                  <a:pt x="5982" y="3204"/>
                </a:cubicBezTo>
                <a:cubicBezTo>
                  <a:pt x="5867" y="3204"/>
                  <a:pt x="5757" y="3184"/>
                  <a:pt x="5657" y="3145"/>
                </a:cubicBezTo>
                <a:cubicBezTo>
                  <a:pt x="5434" y="3057"/>
                  <a:pt x="5266" y="2865"/>
                  <a:pt x="5219" y="2658"/>
                </a:cubicBezTo>
                <a:cubicBezTo>
                  <a:pt x="5163" y="2426"/>
                  <a:pt x="5266" y="2187"/>
                  <a:pt x="5442" y="2075"/>
                </a:cubicBezTo>
                <a:cubicBezTo>
                  <a:pt x="5514" y="2029"/>
                  <a:pt x="5602" y="2006"/>
                  <a:pt x="5696" y="2006"/>
                </a:cubicBezTo>
                <a:cubicBezTo>
                  <a:pt x="5749" y="2006"/>
                  <a:pt x="5803" y="2013"/>
                  <a:pt x="5857" y="2027"/>
                </a:cubicBezTo>
                <a:cubicBezTo>
                  <a:pt x="6032" y="2067"/>
                  <a:pt x="6184" y="2187"/>
                  <a:pt x="6240" y="2331"/>
                </a:cubicBezTo>
                <a:cubicBezTo>
                  <a:pt x="6312" y="2490"/>
                  <a:pt x="6264" y="2682"/>
                  <a:pt x="6136" y="2785"/>
                </a:cubicBezTo>
                <a:cubicBezTo>
                  <a:pt x="6088" y="2821"/>
                  <a:pt x="6022" y="2839"/>
                  <a:pt x="5959" y="2839"/>
                </a:cubicBezTo>
                <a:cubicBezTo>
                  <a:pt x="5938" y="2839"/>
                  <a:pt x="5917" y="2837"/>
                  <a:pt x="5897" y="2833"/>
                </a:cubicBezTo>
                <a:cubicBezTo>
                  <a:pt x="5817" y="2817"/>
                  <a:pt x="5753" y="2770"/>
                  <a:pt x="5713" y="2714"/>
                </a:cubicBezTo>
                <a:cubicBezTo>
                  <a:pt x="5704" y="2695"/>
                  <a:pt x="5689" y="2687"/>
                  <a:pt x="5672" y="2687"/>
                </a:cubicBezTo>
                <a:cubicBezTo>
                  <a:pt x="5660" y="2687"/>
                  <a:pt x="5647" y="2691"/>
                  <a:pt x="5633" y="2698"/>
                </a:cubicBezTo>
                <a:cubicBezTo>
                  <a:pt x="5602" y="2714"/>
                  <a:pt x="5602" y="2746"/>
                  <a:pt x="5618" y="2777"/>
                </a:cubicBezTo>
                <a:cubicBezTo>
                  <a:pt x="5665" y="2865"/>
                  <a:pt x="5753" y="2921"/>
                  <a:pt x="5865" y="2945"/>
                </a:cubicBezTo>
                <a:cubicBezTo>
                  <a:pt x="5892" y="2949"/>
                  <a:pt x="5920" y="2951"/>
                  <a:pt x="5947" y="2951"/>
                </a:cubicBezTo>
                <a:cubicBezTo>
                  <a:pt x="6038" y="2951"/>
                  <a:pt x="6124" y="2929"/>
                  <a:pt x="6192" y="2873"/>
                </a:cubicBezTo>
                <a:cubicBezTo>
                  <a:pt x="6360" y="2754"/>
                  <a:pt x="6423" y="2506"/>
                  <a:pt x="6344" y="2299"/>
                </a:cubicBezTo>
                <a:cubicBezTo>
                  <a:pt x="6272" y="2115"/>
                  <a:pt x="6096" y="1964"/>
                  <a:pt x="5873" y="1916"/>
                </a:cubicBezTo>
                <a:cubicBezTo>
                  <a:pt x="5818" y="1903"/>
                  <a:pt x="5762" y="1897"/>
                  <a:pt x="5706" y="1897"/>
                </a:cubicBezTo>
                <a:cubicBezTo>
                  <a:pt x="5591" y="1897"/>
                  <a:pt x="5478" y="1923"/>
                  <a:pt x="5386" y="1972"/>
                </a:cubicBezTo>
                <a:cubicBezTo>
                  <a:pt x="5155" y="2107"/>
                  <a:pt x="5035" y="2402"/>
                  <a:pt x="5099" y="2674"/>
                </a:cubicBezTo>
                <a:cubicBezTo>
                  <a:pt x="5123" y="2785"/>
                  <a:pt x="5179" y="2889"/>
                  <a:pt x="5258" y="2985"/>
                </a:cubicBezTo>
                <a:cubicBezTo>
                  <a:pt x="5138" y="3052"/>
                  <a:pt x="4841" y="3196"/>
                  <a:pt x="4472" y="3196"/>
                </a:cubicBezTo>
                <a:cubicBezTo>
                  <a:pt x="4182" y="3196"/>
                  <a:pt x="3846" y="3106"/>
                  <a:pt x="3519" y="2817"/>
                </a:cubicBezTo>
                <a:cubicBezTo>
                  <a:pt x="3710" y="2746"/>
                  <a:pt x="3846" y="2586"/>
                  <a:pt x="3902" y="2402"/>
                </a:cubicBezTo>
                <a:cubicBezTo>
                  <a:pt x="3950" y="2163"/>
                  <a:pt x="3822" y="1916"/>
                  <a:pt x="3599" y="1836"/>
                </a:cubicBezTo>
                <a:cubicBezTo>
                  <a:pt x="3561" y="1822"/>
                  <a:pt x="3520" y="1816"/>
                  <a:pt x="3478" y="1816"/>
                </a:cubicBezTo>
                <a:cubicBezTo>
                  <a:pt x="3397" y="1816"/>
                  <a:pt x="3313" y="1839"/>
                  <a:pt x="3240" y="1876"/>
                </a:cubicBezTo>
                <a:cubicBezTo>
                  <a:pt x="3144" y="1940"/>
                  <a:pt x="3072" y="2035"/>
                  <a:pt x="3048" y="2147"/>
                </a:cubicBezTo>
                <a:cubicBezTo>
                  <a:pt x="3032" y="2267"/>
                  <a:pt x="3080" y="2394"/>
                  <a:pt x="3184" y="2474"/>
                </a:cubicBezTo>
                <a:cubicBezTo>
                  <a:pt x="3252" y="2531"/>
                  <a:pt x="3331" y="2563"/>
                  <a:pt x="3409" y="2563"/>
                </a:cubicBezTo>
                <a:cubicBezTo>
                  <a:pt x="3441" y="2563"/>
                  <a:pt x="3473" y="2558"/>
                  <a:pt x="3503" y="2546"/>
                </a:cubicBezTo>
                <a:cubicBezTo>
                  <a:pt x="3527" y="2538"/>
                  <a:pt x="3543" y="2506"/>
                  <a:pt x="3527" y="2474"/>
                </a:cubicBezTo>
                <a:cubicBezTo>
                  <a:pt x="3521" y="2450"/>
                  <a:pt x="3501" y="2439"/>
                  <a:pt x="3481" y="2439"/>
                </a:cubicBezTo>
                <a:cubicBezTo>
                  <a:pt x="3475" y="2439"/>
                  <a:pt x="3469" y="2440"/>
                  <a:pt x="3463" y="2442"/>
                </a:cubicBezTo>
                <a:cubicBezTo>
                  <a:pt x="3444" y="2449"/>
                  <a:pt x="3424" y="2452"/>
                  <a:pt x="3404" y="2452"/>
                </a:cubicBezTo>
                <a:cubicBezTo>
                  <a:pt x="3349" y="2452"/>
                  <a:pt x="3292" y="2430"/>
                  <a:pt x="3240" y="2394"/>
                </a:cubicBezTo>
                <a:cubicBezTo>
                  <a:pt x="3176" y="2339"/>
                  <a:pt x="3136" y="2243"/>
                  <a:pt x="3144" y="2163"/>
                </a:cubicBezTo>
                <a:cubicBezTo>
                  <a:pt x="3152" y="2083"/>
                  <a:pt x="3200" y="2027"/>
                  <a:pt x="3280" y="1972"/>
                </a:cubicBezTo>
                <a:cubicBezTo>
                  <a:pt x="3327" y="1943"/>
                  <a:pt x="3384" y="1928"/>
                  <a:pt x="3439" y="1928"/>
                </a:cubicBezTo>
                <a:cubicBezTo>
                  <a:pt x="3475" y="1928"/>
                  <a:pt x="3511" y="1935"/>
                  <a:pt x="3543" y="1948"/>
                </a:cubicBezTo>
                <a:cubicBezTo>
                  <a:pt x="3702" y="2003"/>
                  <a:pt x="3814" y="2203"/>
                  <a:pt x="3774" y="2387"/>
                </a:cubicBezTo>
                <a:cubicBezTo>
                  <a:pt x="3734" y="2554"/>
                  <a:pt x="3575" y="2706"/>
                  <a:pt x="3383" y="2746"/>
                </a:cubicBezTo>
                <a:cubicBezTo>
                  <a:pt x="3346" y="2754"/>
                  <a:pt x="3309" y="2757"/>
                  <a:pt x="3271" y="2757"/>
                </a:cubicBezTo>
                <a:cubicBezTo>
                  <a:pt x="3121" y="2757"/>
                  <a:pt x="2968" y="2698"/>
                  <a:pt x="2841" y="2602"/>
                </a:cubicBezTo>
                <a:cubicBezTo>
                  <a:pt x="2761" y="2546"/>
                  <a:pt x="2697" y="2474"/>
                  <a:pt x="2633" y="2402"/>
                </a:cubicBezTo>
                <a:cubicBezTo>
                  <a:pt x="2537" y="2291"/>
                  <a:pt x="2426" y="2187"/>
                  <a:pt x="2298" y="2115"/>
                </a:cubicBezTo>
                <a:cubicBezTo>
                  <a:pt x="2186" y="2062"/>
                  <a:pt x="2062" y="2035"/>
                  <a:pt x="1924" y="2035"/>
                </a:cubicBezTo>
                <a:cubicBezTo>
                  <a:pt x="1836" y="2035"/>
                  <a:pt x="1743" y="2046"/>
                  <a:pt x="1644" y="2067"/>
                </a:cubicBezTo>
                <a:cubicBezTo>
                  <a:pt x="1524" y="2091"/>
                  <a:pt x="1404" y="2131"/>
                  <a:pt x="1285" y="2171"/>
                </a:cubicBezTo>
                <a:cubicBezTo>
                  <a:pt x="1205" y="2203"/>
                  <a:pt x="1125" y="2235"/>
                  <a:pt x="1045" y="2251"/>
                </a:cubicBezTo>
                <a:cubicBezTo>
                  <a:pt x="906" y="2293"/>
                  <a:pt x="785" y="2313"/>
                  <a:pt x="677" y="2313"/>
                </a:cubicBezTo>
                <a:cubicBezTo>
                  <a:pt x="600" y="2313"/>
                  <a:pt x="529" y="2303"/>
                  <a:pt x="463" y="2283"/>
                </a:cubicBezTo>
                <a:cubicBezTo>
                  <a:pt x="367" y="2251"/>
                  <a:pt x="271" y="2195"/>
                  <a:pt x="200" y="2123"/>
                </a:cubicBezTo>
                <a:lnTo>
                  <a:pt x="200" y="2123"/>
                </a:lnTo>
                <a:cubicBezTo>
                  <a:pt x="315" y="2191"/>
                  <a:pt x="454" y="2217"/>
                  <a:pt x="590" y="2217"/>
                </a:cubicBezTo>
                <a:cubicBezTo>
                  <a:pt x="679" y="2217"/>
                  <a:pt x="767" y="2206"/>
                  <a:pt x="846" y="2187"/>
                </a:cubicBezTo>
                <a:cubicBezTo>
                  <a:pt x="1045" y="2131"/>
                  <a:pt x="1229" y="2035"/>
                  <a:pt x="1404" y="1932"/>
                </a:cubicBezTo>
                <a:cubicBezTo>
                  <a:pt x="1500" y="1884"/>
                  <a:pt x="1572" y="1836"/>
                  <a:pt x="1668" y="1796"/>
                </a:cubicBezTo>
                <a:cubicBezTo>
                  <a:pt x="1821" y="1722"/>
                  <a:pt x="2015" y="1655"/>
                  <a:pt x="2204" y="1655"/>
                </a:cubicBezTo>
                <a:cubicBezTo>
                  <a:pt x="2300" y="1655"/>
                  <a:pt x="2395" y="1673"/>
                  <a:pt x="2482" y="1716"/>
                </a:cubicBezTo>
                <a:cubicBezTo>
                  <a:pt x="2494" y="1720"/>
                  <a:pt x="2504" y="1722"/>
                  <a:pt x="2514" y="1722"/>
                </a:cubicBezTo>
                <a:cubicBezTo>
                  <a:pt x="2523" y="1722"/>
                  <a:pt x="2533" y="1720"/>
                  <a:pt x="2545" y="1716"/>
                </a:cubicBezTo>
                <a:cubicBezTo>
                  <a:pt x="2561" y="1708"/>
                  <a:pt x="2569" y="1684"/>
                  <a:pt x="2561" y="1668"/>
                </a:cubicBezTo>
                <a:cubicBezTo>
                  <a:pt x="2529" y="1517"/>
                  <a:pt x="2601" y="1349"/>
                  <a:pt x="2729" y="1269"/>
                </a:cubicBezTo>
                <a:cubicBezTo>
                  <a:pt x="2794" y="1217"/>
                  <a:pt x="2879" y="1191"/>
                  <a:pt x="2964" y="1191"/>
                </a:cubicBezTo>
                <a:cubicBezTo>
                  <a:pt x="3035" y="1191"/>
                  <a:pt x="3106" y="1209"/>
                  <a:pt x="3168" y="1245"/>
                </a:cubicBezTo>
                <a:cubicBezTo>
                  <a:pt x="3200" y="1325"/>
                  <a:pt x="3240" y="1397"/>
                  <a:pt x="3288" y="1469"/>
                </a:cubicBezTo>
                <a:cubicBezTo>
                  <a:pt x="3420" y="1633"/>
                  <a:pt x="3630" y="1724"/>
                  <a:pt x="3833" y="1724"/>
                </a:cubicBezTo>
                <a:cubicBezTo>
                  <a:pt x="3936" y="1724"/>
                  <a:pt x="4037" y="1701"/>
                  <a:pt x="4125" y="1652"/>
                </a:cubicBezTo>
                <a:cubicBezTo>
                  <a:pt x="4269" y="1589"/>
                  <a:pt x="4357" y="1477"/>
                  <a:pt x="4389" y="1349"/>
                </a:cubicBezTo>
                <a:cubicBezTo>
                  <a:pt x="4437" y="1158"/>
                  <a:pt x="4325" y="934"/>
                  <a:pt x="4141" y="846"/>
                </a:cubicBezTo>
                <a:cubicBezTo>
                  <a:pt x="4074" y="816"/>
                  <a:pt x="4000" y="800"/>
                  <a:pt x="3926" y="800"/>
                </a:cubicBezTo>
                <a:cubicBezTo>
                  <a:pt x="3807" y="800"/>
                  <a:pt x="3686" y="840"/>
                  <a:pt x="3583" y="918"/>
                </a:cubicBezTo>
                <a:cubicBezTo>
                  <a:pt x="3559" y="934"/>
                  <a:pt x="3551" y="966"/>
                  <a:pt x="3567" y="998"/>
                </a:cubicBezTo>
                <a:cubicBezTo>
                  <a:pt x="3582" y="1008"/>
                  <a:pt x="3600" y="1018"/>
                  <a:pt x="3618" y="1018"/>
                </a:cubicBezTo>
                <a:cubicBezTo>
                  <a:pt x="3628" y="1018"/>
                  <a:pt x="3638" y="1015"/>
                  <a:pt x="3647" y="1006"/>
                </a:cubicBezTo>
                <a:cubicBezTo>
                  <a:pt x="3729" y="948"/>
                  <a:pt x="3826" y="916"/>
                  <a:pt x="3917" y="916"/>
                </a:cubicBezTo>
                <a:cubicBezTo>
                  <a:pt x="3977" y="916"/>
                  <a:pt x="4035" y="930"/>
                  <a:pt x="4085" y="958"/>
                </a:cubicBezTo>
                <a:cubicBezTo>
                  <a:pt x="4229" y="1030"/>
                  <a:pt x="4309" y="1190"/>
                  <a:pt x="4277" y="1333"/>
                </a:cubicBezTo>
                <a:cubicBezTo>
                  <a:pt x="4261" y="1437"/>
                  <a:pt x="4181" y="1525"/>
                  <a:pt x="4070" y="1573"/>
                </a:cubicBezTo>
                <a:cubicBezTo>
                  <a:pt x="3998" y="1612"/>
                  <a:pt x="3917" y="1631"/>
                  <a:pt x="3833" y="1631"/>
                </a:cubicBezTo>
                <a:cubicBezTo>
                  <a:pt x="3663" y="1631"/>
                  <a:pt x="3485" y="1555"/>
                  <a:pt x="3367" y="1421"/>
                </a:cubicBezTo>
                <a:cubicBezTo>
                  <a:pt x="3216" y="1222"/>
                  <a:pt x="3184" y="918"/>
                  <a:pt x="3288" y="671"/>
                </a:cubicBezTo>
                <a:cubicBezTo>
                  <a:pt x="3399" y="440"/>
                  <a:pt x="3631" y="248"/>
                  <a:pt x="3902" y="176"/>
                </a:cubicBezTo>
                <a:cubicBezTo>
                  <a:pt x="3993" y="156"/>
                  <a:pt x="4088" y="145"/>
                  <a:pt x="4185" y="145"/>
                </a:cubicBezTo>
                <a:close/>
                <a:moveTo>
                  <a:pt x="4219" y="0"/>
                </a:moveTo>
                <a:cubicBezTo>
                  <a:pt x="4110" y="0"/>
                  <a:pt x="4004" y="14"/>
                  <a:pt x="3902" y="41"/>
                </a:cubicBezTo>
                <a:cubicBezTo>
                  <a:pt x="3599" y="120"/>
                  <a:pt x="3343" y="320"/>
                  <a:pt x="3224" y="591"/>
                </a:cubicBezTo>
                <a:cubicBezTo>
                  <a:pt x="3144" y="751"/>
                  <a:pt x="3120" y="926"/>
                  <a:pt x="3152" y="1102"/>
                </a:cubicBezTo>
                <a:cubicBezTo>
                  <a:pt x="3098" y="1082"/>
                  <a:pt x="3041" y="1072"/>
                  <a:pt x="2983" y="1072"/>
                </a:cubicBezTo>
                <a:cubicBezTo>
                  <a:pt x="2879" y="1072"/>
                  <a:pt x="2774" y="1104"/>
                  <a:pt x="2681" y="1166"/>
                </a:cubicBezTo>
                <a:cubicBezTo>
                  <a:pt x="2553" y="1261"/>
                  <a:pt x="2466" y="1421"/>
                  <a:pt x="2466" y="1589"/>
                </a:cubicBezTo>
                <a:cubicBezTo>
                  <a:pt x="2391" y="1562"/>
                  <a:pt x="2310" y="1549"/>
                  <a:pt x="2224" y="1549"/>
                </a:cubicBezTo>
                <a:cubicBezTo>
                  <a:pt x="2051" y="1549"/>
                  <a:pt x="1854" y="1602"/>
                  <a:pt x="1636" y="1708"/>
                </a:cubicBezTo>
                <a:cubicBezTo>
                  <a:pt x="1548" y="1748"/>
                  <a:pt x="1460" y="1796"/>
                  <a:pt x="1364" y="1844"/>
                </a:cubicBezTo>
                <a:cubicBezTo>
                  <a:pt x="1189" y="1948"/>
                  <a:pt x="1029" y="2035"/>
                  <a:pt x="838" y="2083"/>
                </a:cubicBezTo>
                <a:cubicBezTo>
                  <a:pt x="766" y="2104"/>
                  <a:pt x="687" y="2115"/>
                  <a:pt x="607" y="2115"/>
                </a:cubicBezTo>
                <a:cubicBezTo>
                  <a:pt x="409" y="2115"/>
                  <a:pt x="206" y="2046"/>
                  <a:pt x="104" y="1876"/>
                </a:cubicBezTo>
                <a:cubicBezTo>
                  <a:pt x="92" y="1865"/>
                  <a:pt x="77" y="1853"/>
                  <a:pt x="61" y="1853"/>
                </a:cubicBezTo>
                <a:cubicBezTo>
                  <a:pt x="54" y="1853"/>
                  <a:pt x="47" y="1855"/>
                  <a:pt x="40" y="1860"/>
                </a:cubicBezTo>
                <a:cubicBezTo>
                  <a:pt x="24" y="1868"/>
                  <a:pt x="0" y="1884"/>
                  <a:pt x="0" y="1916"/>
                </a:cubicBezTo>
                <a:cubicBezTo>
                  <a:pt x="24" y="2163"/>
                  <a:pt x="239" y="2347"/>
                  <a:pt x="447" y="2402"/>
                </a:cubicBezTo>
                <a:cubicBezTo>
                  <a:pt x="528" y="2431"/>
                  <a:pt x="616" y="2445"/>
                  <a:pt x="711" y="2445"/>
                </a:cubicBezTo>
                <a:cubicBezTo>
                  <a:pt x="830" y="2445"/>
                  <a:pt x="959" y="2423"/>
                  <a:pt x="1101" y="2379"/>
                </a:cubicBezTo>
                <a:cubicBezTo>
                  <a:pt x="1181" y="2355"/>
                  <a:pt x="1269" y="2323"/>
                  <a:pt x="1349" y="2299"/>
                </a:cubicBezTo>
                <a:cubicBezTo>
                  <a:pt x="1460" y="2259"/>
                  <a:pt x="1580" y="2219"/>
                  <a:pt x="1700" y="2187"/>
                </a:cubicBezTo>
                <a:cubicBezTo>
                  <a:pt x="1775" y="2168"/>
                  <a:pt x="1864" y="2153"/>
                  <a:pt x="1958" y="2153"/>
                </a:cubicBezTo>
                <a:cubicBezTo>
                  <a:pt x="2063" y="2153"/>
                  <a:pt x="2173" y="2172"/>
                  <a:pt x="2274" y="2227"/>
                </a:cubicBezTo>
                <a:cubicBezTo>
                  <a:pt x="2394" y="2283"/>
                  <a:pt x="2482" y="2387"/>
                  <a:pt x="2585" y="2482"/>
                </a:cubicBezTo>
                <a:cubicBezTo>
                  <a:pt x="2657" y="2554"/>
                  <a:pt x="2721" y="2634"/>
                  <a:pt x="2817" y="2706"/>
                </a:cubicBezTo>
                <a:cubicBezTo>
                  <a:pt x="2960" y="2817"/>
                  <a:pt x="3136" y="2873"/>
                  <a:pt x="3303" y="2873"/>
                </a:cubicBezTo>
                <a:cubicBezTo>
                  <a:pt x="3343" y="2873"/>
                  <a:pt x="3375" y="2873"/>
                  <a:pt x="3415" y="2865"/>
                </a:cubicBezTo>
                <a:cubicBezTo>
                  <a:pt x="3774" y="3216"/>
                  <a:pt x="4157" y="3320"/>
                  <a:pt x="4492" y="3320"/>
                </a:cubicBezTo>
                <a:cubicBezTo>
                  <a:pt x="4907" y="3320"/>
                  <a:pt x="5250" y="3153"/>
                  <a:pt x="5354" y="3081"/>
                </a:cubicBezTo>
                <a:cubicBezTo>
                  <a:pt x="5434" y="3153"/>
                  <a:pt x="5530" y="3216"/>
                  <a:pt x="5625" y="3248"/>
                </a:cubicBezTo>
                <a:cubicBezTo>
                  <a:pt x="5745" y="3304"/>
                  <a:pt x="5865" y="3320"/>
                  <a:pt x="5993" y="3320"/>
                </a:cubicBezTo>
                <a:cubicBezTo>
                  <a:pt x="6128" y="3320"/>
                  <a:pt x="6256" y="3304"/>
                  <a:pt x="6376" y="3264"/>
                </a:cubicBezTo>
                <a:cubicBezTo>
                  <a:pt x="6782" y="3129"/>
                  <a:pt x="7110" y="2809"/>
                  <a:pt x="7253" y="2410"/>
                </a:cubicBezTo>
                <a:cubicBezTo>
                  <a:pt x="7572" y="2602"/>
                  <a:pt x="7947" y="2793"/>
                  <a:pt x="8362" y="2849"/>
                </a:cubicBezTo>
                <a:cubicBezTo>
                  <a:pt x="8435" y="2859"/>
                  <a:pt x="8508" y="2864"/>
                  <a:pt x="8579" y="2864"/>
                </a:cubicBezTo>
                <a:cubicBezTo>
                  <a:pt x="8963" y="2864"/>
                  <a:pt x="9321" y="2723"/>
                  <a:pt x="9543" y="2474"/>
                </a:cubicBezTo>
                <a:cubicBezTo>
                  <a:pt x="9599" y="2410"/>
                  <a:pt x="9639" y="2355"/>
                  <a:pt x="9687" y="2291"/>
                </a:cubicBezTo>
                <a:cubicBezTo>
                  <a:pt x="9727" y="2235"/>
                  <a:pt x="9759" y="2187"/>
                  <a:pt x="9807" y="2131"/>
                </a:cubicBezTo>
                <a:cubicBezTo>
                  <a:pt x="9823" y="2115"/>
                  <a:pt x="9839" y="2091"/>
                  <a:pt x="9855" y="2075"/>
                </a:cubicBezTo>
                <a:cubicBezTo>
                  <a:pt x="9926" y="1988"/>
                  <a:pt x="9982" y="1908"/>
                  <a:pt x="10078" y="1892"/>
                </a:cubicBezTo>
                <a:cubicBezTo>
                  <a:pt x="10094" y="1892"/>
                  <a:pt x="10118" y="1876"/>
                  <a:pt x="10126" y="1852"/>
                </a:cubicBezTo>
                <a:cubicBezTo>
                  <a:pt x="10094" y="1828"/>
                  <a:pt x="10086" y="1796"/>
                  <a:pt x="10062" y="1788"/>
                </a:cubicBezTo>
                <a:cubicBezTo>
                  <a:pt x="10010" y="1756"/>
                  <a:pt x="9954" y="1743"/>
                  <a:pt x="9897" y="1743"/>
                </a:cubicBezTo>
                <a:cubicBezTo>
                  <a:pt x="9813" y="1743"/>
                  <a:pt x="9730" y="1771"/>
                  <a:pt x="9663" y="1804"/>
                </a:cubicBezTo>
                <a:cubicBezTo>
                  <a:pt x="9599" y="1844"/>
                  <a:pt x="9535" y="1900"/>
                  <a:pt x="9480" y="1948"/>
                </a:cubicBezTo>
                <a:cubicBezTo>
                  <a:pt x="9448" y="1980"/>
                  <a:pt x="9408" y="2003"/>
                  <a:pt x="9376" y="2027"/>
                </a:cubicBezTo>
                <a:cubicBezTo>
                  <a:pt x="9205" y="2154"/>
                  <a:pt x="8993" y="2218"/>
                  <a:pt x="8781" y="2218"/>
                </a:cubicBezTo>
                <a:cubicBezTo>
                  <a:pt x="8646" y="2218"/>
                  <a:pt x="8511" y="2192"/>
                  <a:pt x="8386" y="2139"/>
                </a:cubicBezTo>
                <a:cubicBezTo>
                  <a:pt x="8243" y="2067"/>
                  <a:pt x="8107" y="1964"/>
                  <a:pt x="7971" y="1868"/>
                </a:cubicBezTo>
                <a:cubicBezTo>
                  <a:pt x="7884" y="1796"/>
                  <a:pt x="7788" y="1724"/>
                  <a:pt x="7700" y="1668"/>
                </a:cubicBezTo>
                <a:cubicBezTo>
                  <a:pt x="7542" y="1563"/>
                  <a:pt x="7337" y="1466"/>
                  <a:pt x="7141" y="1466"/>
                </a:cubicBezTo>
                <a:cubicBezTo>
                  <a:pt x="7070" y="1466"/>
                  <a:pt x="7000" y="1479"/>
                  <a:pt x="6934" y="1509"/>
                </a:cubicBezTo>
                <a:cubicBezTo>
                  <a:pt x="6894" y="1261"/>
                  <a:pt x="6735" y="1022"/>
                  <a:pt x="6527" y="886"/>
                </a:cubicBezTo>
                <a:cubicBezTo>
                  <a:pt x="6380" y="798"/>
                  <a:pt x="6205" y="752"/>
                  <a:pt x="6029" y="752"/>
                </a:cubicBezTo>
                <a:cubicBezTo>
                  <a:pt x="5920" y="752"/>
                  <a:pt x="5810" y="770"/>
                  <a:pt x="5705" y="807"/>
                </a:cubicBezTo>
                <a:cubicBezTo>
                  <a:pt x="5689" y="823"/>
                  <a:pt x="5657" y="831"/>
                  <a:pt x="5633" y="831"/>
                </a:cubicBezTo>
                <a:cubicBezTo>
                  <a:pt x="5594" y="839"/>
                  <a:pt x="5554" y="846"/>
                  <a:pt x="5514" y="878"/>
                </a:cubicBezTo>
                <a:cubicBezTo>
                  <a:pt x="5426" y="551"/>
                  <a:pt x="5147" y="272"/>
                  <a:pt x="4772" y="112"/>
                </a:cubicBezTo>
                <a:cubicBezTo>
                  <a:pt x="4587" y="38"/>
                  <a:pt x="4400" y="0"/>
                  <a:pt x="42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1"/>
          <p:cNvSpPr txBox="1">
            <a:spLocks noGrp="1"/>
          </p:cNvSpPr>
          <p:nvPr>
            <p:ph type="title" idx="7" hasCustomPrompt="1"/>
          </p:nvPr>
        </p:nvSpPr>
        <p:spPr>
          <a:xfrm>
            <a:off x="1162500" y="2445719"/>
            <a:ext cx="145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5" name="Google Shape;305;p31"/>
          <p:cNvSpPr txBox="1">
            <a:spLocks noGrp="1"/>
          </p:cNvSpPr>
          <p:nvPr>
            <p:ph type="title" idx="8" hasCustomPrompt="1"/>
          </p:nvPr>
        </p:nvSpPr>
        <p:spPr>
          <a:xfrm>
            <a:off x="3846300" y="2445719"/>
            <a:ext cx="145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6" name="Google Shape;306;p31"/>
          <p:cNvSpPr txBox="1">
            <a:spLocks noGrp="1"/>
          </p:cNvSpPr>
          <p:nvPr>
            <p:ph type="title" idx="9" hasCustomPrompt="1"/>
          </p:nvPr>
        </p:nvSpPr>
        <p:spPr>
          <a:xfrm>
            <a:off x="6530100" y="2445719"/>
            <a:ext cx="1451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07" name="Google Shape;307;p31"/>
          <p:cNvGrpSpPr/>
          <p:nvPr/>
        </p:nvGrpSpPr>
        <p:grpSpPr>
          <a:xfrm>
            <a:off x="4022283" y="0"/>
            <a:ext cx="1099434" cy="5155828"/>
            <a:chOff x="4022283" y="0"/>
            <a:chExt cx="1099434" cy="5155828"/>
          </a:xfrm>
        </p:grpSpPr>
        <p:sp>
          <p:nvSpPr>
            <p:cNvPr id="308" name="Google Shape;308;p31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31"/>
          <p:cNvSpPr/>
          <p:nvPr/>
        </p:nvSpPr>
        <p:spPr>
          <a:xfrm>
            <a:off x="5848175" y="4710195"/>
            <a:ext cx="843774" cy="276731"/>
          </a:xfrm>
          <a:custGeom>
            <a:avLst/>
            <a:gdLst/>
            <a:ahLst/>
            <a:cxnLst/>
            <a:rect l="l" t="t" r="r" b="b"/>
            <a:pathLst>
              <a:path w="10126" h="3321" extrusionOk="0">
                <a:moveTo>
                  <a:pt x="4185" y="145"/>
                </a:moveTo>
                <a:cubicBezTo>
                  <a:pt x="4353" y="145"/>
                  <a:pt x="4528" y="177"/>
                  <a:pt x="4700" y="248"/>
                </a:cubicBezTo>
                <a:cubicBezTo>
                  <a:pt x="4995" y="368"/>
                  <a:pt x="5338" y="631"/>
                  <a:pt x="5394" y="1014"/>
                </a:cubicBezTo>
                <a:cubicBezTo>
                  <a:pt x="5394" y="1038"/>
                  <a:pt x="5418" y="1054"/>
                  <a:pt x="5434" y="1054"/>
                </a:cubicBezTo>
                <a:cubicBezTo>
                  <a:pt x="5441" y="1059"/>
                  <a:pt x="5447" y="1061"/>
                  <a:pt x="5453" y="1061"/>
                </a:cubicBezTo>
                <a:cubicBezTo>
                  <a:pt x="5468" y="1061"/>
                  <a:pt x="5481" y="1049"/>
                  <a:pt x="5498" y="1038"/>
                </a:cubicBezTo>
                <a:cubicBezTo>
                  <a:pt x="5522" y="998"/>
                  <a:pt x="5578" y="974"/>
                  <a:pt x="5633" y="966"/>
                </a:cubicBezTo>
                <a:cubicBezTo>
                  <a:pt x="5665" y="958"/>
                  <a:pt x="5681" y="950"/>
                  <a:pt x="5713" y="934"/>
                </a:cubicBezTo>
                <a:cubicBezTo>
                  <a:pt x="5801" y="901"/>
                  <a:pt x="5897" y="885"/>
                  <a:pt x="5992" y="885"/>
                </a:cubicBezTo>
                <a:cubicBezTo>
                  <a:pt x="6147" y="885"/>
                  <a:pt x="6303" y="927"/>
                  <a:pt x="6431" y="1006"/>
                </a:cubicBezTo>
                <a:cubicBezTo>
                  <a:pt x="6639" y="1134"/>
                  <a:pt x="6782" y="1373"/>
                  <a:pt x="6798" y="1628"/>
                </a:cubicBezTo>
                <a:cubicBezTo>
                  <a:pt x="6798" y="1644"/>
                  <a:pt x="6814" y="1668"/>
                  <a:pt x="6830" y="1676"/>
                </a:cubicBezTo>
                <a:cubicBezTo>
                  <a:pt x="6842" y="1680"/>
                  <a:pt x="6852" y="1682"/>
                  <a:pt x="6862" y="1682"/>
                </a:cubicBezTo>
                <a:cubicBezTo>
                  <a:pt x="6872" y="1682"/>
                  <a:pt x="6882" y="1680"/>
                  <a:pt x="6894" y="1676"/>
                </a:cubicBezTo>
                <a:cubicBezTo>
                  <a:pt x="6958" y="1630"/>
                  <a:pt x="7029" y="1611"/>
                  <a:pt x="7105" y="1611"/>
                </a:cubicBezTo>
                <a:cubicBezTo>
                  <a:pt x="7276" y="1611"/>
                  <a:pt x="7465" y="1707"/>
                  <a:pt x="7620" y="1796"/>
                </a:cubicBezTo>
                <a:cubicBezTo>
                  <a:pt x="7708" y="1852"/>
                  <a:pt x="7804" y="1916"/>
                  <a:pt x="7876" y="1988"/>
                </a:cubicBezTo>
                <a:cubicBezTo>
                  <a:pt x="8019" y="2091"/>
                  <a:pt x="8155" y="2203"/>
                  <a:pt x="8315" y="2275"/>
                </a:cubicBezTo>
                <a:cubicBezTo>
                  <a:pt x="8456" y="2338"/>
                  <a:pt x="8608" y="2368"/>
                  <a:pt x="8760" y="2368"/>
                </a:cubicBezTo>
                <a:cubicBezTo>
                  <a:pt x="8994" y="2368"/>
                  <a:pt x="9227" y="2295"/>
                  <a:pt x="9416" y="2155"/>
                </a:cubicBezTo>
                <a:cubicBezTo>
                  <a:pt x="9456" y="2123"/>
                  <a:pt x="9488" y="2091"/>
                  <a:pt x="9527" y="2067"/>
                </a:cubicBezTo>
                <a:cubicBezTo>
                  <a:pt x="9583" y="2011"/>
                  <a:pt x="9631" y="1964"/>
                  <a:pt x="9703" y="1932"/>
                </a:cubicBezTo>
                <a:cubicBezTo>
                  <a:pt x="9743" y="1916"/>
                  <a:pt x="9799" y="1892"/>
                  <a:pt x="9847" y="1884"/>
                </a:cubicBezTo>
                <a:lnTo>
                  <a:pt x="9847" y="1884"/>
                </a:lnTo>
                <a:cubicBezTo>
                  <a:pt x="9815" y="1900"/>
                  <a:pt x="9775" y="1948"/>
                  <a:pt x="9735" y="1996"/>
                </a:cubicBezTo>
                <a:cubicBezTo>
                  <a:pt x="9727" y="2019"/>
                  <a:pt x="9703" y="2035"/>
                  <a:pt x="9695" y="2043"/>
                </a:cubicBezTo>
                <a:cubicBezTo>
                  <a:pt x="9655" y="2099"/>
                  <a:pt x="9615" y="2155"/>
                  <a:pt x="9575" y="2203"/>
                </a:cubicBezTo>
                <a:cubicBezTo>
                  <a:pt x="9535" y="2267"/>
                  <a:pt x="9495" y="2323"/>
                  <a:pt x="9448" y="2371"/>
                </a:cubicBezTo>
                <a:cubicBezTo>
                  <a:pt x="9241" y="2604"/>
                  <a:pt x="8910" y="2732"/>
                  <a:pt x="8537" y="2732"/>
                </a:cubicBezTo>
                <a:cubicBezTo>
                  <a:pt x="8477" y="2732"/>
                  <a:pt x="8416" y="2728"/>
                  <a:pt x="8354" y="2722"/>
                </a:cubicBezTo>
                <a:cubicBezTo>
                  <a:pt x="7947" y="2666"/>
                  <a:pt x="7557" y="2466"/>
                  <a:pt x="7245" y="2267"/>
                </a:cubicBezTo>
                <a:cubicBezTo>
                  <a:pt x="7237" y="2263"/>
                  <a:pt x="7229" y="2261"/>
                  <a:pt x="7220" y="2261"/>
                </a:cubicBezTo>
                <a:cubicBezTo>
                  <a:pt x="7211" y="2261"/>
                  <a:pt x="7201" y="2263"/>
                  <a:pt x="7189" y="2267"/>
                </a:cubicBezTo>
                <a:cubicBezTo>
                  <a:pt x="7173" y="2275"/>
                  <a:pt x="7158" y="2283"/>
                  <a:pt x="7158" y="2307"/>
                </a:cubicBezTo>
                <a:cubicBezTo>
                  <a:pt x="7046" y="2698"/>
                  <a:pt x="6719" y="3017"/>
                  <a:pt x="6336" y="3145"/>
                </a:cubicBezTo>
                <a:cubicBezTo>
                  <a:pt x="6216" y="3184"/>
                  <a:pt x="6096" y="3204"/>
                  <a:pt x="5982" y="3204"/>
                </a:cubicBezTo>
                <a:cubicBezTo>
                  <a:pt x="5867" y="3204"/>
                  <a:pt x="5757" y="3184"/>
                  <a:pt x="5657" y="3145"/>
                </a:cubicBezTo>
                <a:cubicBezTo>
                  <a:pt x="5434" y="3057"/>
                  <a:pt x="5266" y="2865"/>
                  <a:pt x="5219" y="2658"/>
                </a:cubicBezTo>
                <a:cubicBezTo>
                  <a:pt x="5163" y="2426"/>
                  <a:pt x="5266" y="2187"/>
                  <a:pt x="5442" y="2075"/>
                </a:cubicBezTo>
                <a:cubicBezTo>
                  <a:pt x="5514" y="2029"/>
                  <a:pt x="5602" y="2006"/>
                  <a:pt x="5696" y="2006"/>
                </a:cubicBezTo>
                <a:cubicBezTo>
                  <a:pt x="5749" y="2006"/>
                  <a:pt x="5803" y="2013"/>
                  <a:pt x="5857" y="2027"/>
                </a:cubicBezTo>
                <a:cubicBezTo>
                  <a:pt x="6032" y="2067"/>
                  <a:pt x="6184" y="2187"/>
                  <a:pt x="6240" y="2331"/>
                </a:cubicBezTo>
                <a:cubicBezTo>
                  <a:pt x="6312" y="2490"/>
                  <a:pt x="6264" y="2682"/>
                  <a:pt x="6136" y="2785"/>
                </a:cubicBezTo>
                <a:cubicBezTo>
                  <a:pt x="6088" y="2821"/>
                  <a:pt x="6022" y="2839"/>
                  <a:pt x="5959" y="2839"/>
                </a:cubicBezTo>
                <a:cubicBezTo>
                  <a:pt x="5938" y="2839"/>
                  <a:pt x="5917" y="2837"/>
                  <a:pt x="5897" y="2833"/>
                </a:cubicBezTo>
                <a:cubicBezTo>
                  <a:pt x="5817" y="2817"/>
                  <a:pt x="5753" y="2770"/>
                  <a:pt x="5713" y="2714"/>
                </a:cubicBezTo>
                <a:cubicBezTo>
                  <a:pt x="5704" y="2695"/>
                  <a:pt x="5689" y="2687"/>
                  <a:pt x="5672" y="2687"/>
                </a:cubicBezTo>
                <a:cubicBezTo>
                  <a:pt x="5660" y="2687"/>
                  <a:pt x="5647" y="2691"/>
                  <a:pt x="5633" y="2698"/>
                </a:cubicBezTo>
                <a:cubicBezTo>
                  <a:pt x="5602" y="2714"/>
                  <a:pt x="5602" y="2746"/>
                  <a:pt x="5618" y="2777"/>
                </a:cubicBezTo>
                <a:cubicBezTo>
                  <a:pt x="5665" y="2865"/>
                  <a:pt x="5753" y="2921"/>
                  <a:pt x="5865" y="2945"/>
                </a:cubicBezTo>
                <a:cubicBezTo>
                  <a:pt x="5892" y="2949"/>
                  <a:pt x="5920" y="2951"/>
                  <a:pt x="5947" y="2951"/>
                </a:cubicBezTo>
                <a:cubicBezTo>
                  <a:pt x="6038" y="2951"/>
                  <a:pt x="6124" y="2929"/>
                  <a:pt x="6192" y="2873"/>
                </a:cubicBezTo>
                <a:cubicBezTo>
                  <a:pt x="6360" y="2754"/>
                  <a:pt x="6423" y="2506"/>
                  <a:pt x="6344" y="2299"/>
                </a:cubicBezTo>
                <a:cubicBezTo>
                  <a:pt x="6272" y="2115"/>
                  <a:pt x="6096" y="1964"/>
                  <a:pt x="5873" y="1916"/>
                </a:cubicBezTo>
                <a:cubicBezTo>
                  <a:pt x="5818" y="1903"/>
                  <a:pt x="5762" y="1897"/>
                  <a:pt x="5706" y="1897"/>
                </a:cubicBezTo>
                <a:cubicBezTo>
                  <a:pt x="5591" y="1897"/>
                  <a:pt x="5478" y="1923"/>
                  <a:pt x="5386" y="1972"/>
                </a:cubicBezTo>
                <a:cubicBezTo>
                  <a:pt x="5155" y="2107"/>
                  <a:pt x="5035" y="2402"/>
                  <a:pt x="5099" y="2674"/>
                </a:cubicBezTo>
                <a:cubicBezTo>
                  <a:pt x="5123" y="2785"/>
                  <a:pt x="5179" y="2889"/>
                  <a:pt x="5258" y="2985"/>
                </a:cubicBezTo>
                <a:cubicBezTo>
                  <a:pt x="5138" y="3052"/>
                  <a:pt x="4841" y="3196"/>
                  <a:pt x="4472" y="3196"/>
                </a:cubicBezTo>
                <a:cubicBezTo>
                  <a:pt x="4182" y="3196"/>
                  <a:pt x="3846" y="3106"/>
                  <a:pt x="3519" y="2817"/>
                </a:cubicBezTo>
                <a:cubicBezTo>
                  <a:pt x="3710" y="2746"/>
                  <a:pt x="3846" y="2586"/>
                  <a:pt x="3902" y="2402"/>
                </a:cubicBezTo>
                <a:cubicBezTo>
                  <a:pt x="3950" y="2163"/>
                  <a:pt x="3822" y="1916"/>
                  <a:pt x="3599" y="1836"/>
                </a:cubicBezTo>
                <a:cubicBezTo>
                  <a:pt x="3561" y="1822"/>
                  <a:pt x="3520" y="1816"/>
                  <a:pt x="3478" y="1816"/>
                </a:cubicBezTo>
                <a:cubicBezTo>
                  <a:pt x="3397" y="1816"/>
                  <a:pt x="3313" y="1839"/>
                  <a:pt x="3240" y="1876"/>
                </a:cubicBezTo>
                <a:cubicBezTo>
                  <a:pt x="3144" y="1940"/>
                  <a:pt x="3072" y="2035"/>
                  <a:pt x="3048" y="2147"/>
                </a:cubicBezTo>
                <a:cubicBezTo>
                  <a:pt x="3032" y="2267"/>
                  <a:pt x="3080" y="2394"/>
                  <a:pt x="3184" y="2474"/>
                </a:cubicBezTo>
                <a:cubicBezTo>
                  <a:pt x="3252" y="2531"/>
                  <a:pt x="3331" y="2563"/>
                  <a:pt x="3409" y="2563"/>
                </a:cubicBezTo>
                <a:cubicBezTo>
                  <a:pt x="3441" y="2563"/>
                  <a:pt x="3473" y="2558"/>
                  <a:pt x="3503" y="2546"/>
                </a:cubicBezTo>
                <a:cubicBezTo>
                  <a:pt x="3527" y="2538"/>
                  <a:pt x="3543" y="2506"/>
                  <a:pt x="3527" y="2474"/>
                </a:cubicBezTo>
                <a:cubicBezTo>
                  <a:pt x="3521" y="2450"/>
                  <a:pt x="3501" y="2439"/>
                  <a:pt x="3481" y="2439"/>
                </a:cubicBezTo>
                <a:cubicBezTo>
                  <a:pt x="3475" y="2439"/>
                  <a:pt x="3469" y="2440"/>
                  <a:pt x="3463" y="2442"/>
                </a:cubicBezTo>
                <a:cubicBezTo>
                  <a:pt x="3444" y="2449"/>
                  <a:pt x="3424" y="2452"/>
                  <a:pt x="3404" y="2452"/>
                </a:cubicBezTo>
                <a:cubicBezTo>
                  <a:pt x="3349" y="2452"/>
                  <a:pt x="3292" y="2430"/>
                  <a:pt x="3240" y="2394"/>
                </a:cubicBezTo>
                <a:cubicBezTo>
                  <a:pt x="3176" y="2339"/>
                  <a:pt x="3136" y="2243"/>
                  <a:pt x="3144" y="2163"/>
                </a:cubicBezTo>
                <a:cubicBezTo>
                  <a:pt x="3152" y="2083"/>
                  <a:pt x="3200" y="2027"/>
                  <a:pt x="3280" y="1972"/>
                </a:cubicBezTo>
                <a:cubicBezTo>
                  <a:pt x="3327" y="1943"/>
                  <a:pt x="3384" y="1928"/>
                  <a:pt x="3439" y="1928"/>
                </a:cubicBezTo>
                <a:cubicBezTo>
                  <a:pt x="3475" y="1928"/>
                  <a:pt x="3511" y="1935"/>
                  <a:pt x="3543" y="1948"/>
                </a:cubicBezTo>
                <a:cubicBezTo>
                  <a:pt x="3702" y="2003"/>
                  <a:pt x="3814" y="2203"/>
                  <a:pt x="3774" y="2387"/>
                </a:cubicBezTo>
                <a:cubicBezTo>
                  <a:pt x="3734" y="2554"/>
                  <a:pt x="3575" y="2706"/>
                  <a:pt x="3383" y="2746"/>
                </a:cubicBezTo>
                <a:cubicBezTo>
                  <a:pt x="3346" y="2754"/>
                  <a:pt x="3309" y="2757"/>
                  <a:pt x="3271" y="2757"/>
                </a:cubicBezTo>
                <a:cubicBezTo>
                  <a:pt x="3121" y="2757"/>
                  <a:pt x="2968" y="2698"/>
                  <a:pt x="2841" y="2602"/>
                </a:cubicBezTo>
                <a:cubicBezTo>
                  <a:pt x="2761" y="2546"/>
                  <a:pt x="2697" y="2474"/>
                  <a:pt x="2633" y="2402"/>
                </a:cubicBezTo>
                <a:cubicBezTo>
                  <a:pt x="2537" y="2291"/>
                  <a:pt x="2426" y="2187"/>
                  <a:pt x="2298" y="2115"/>
                </a:cubicBezTo>
                <a:cubicBezTo>
                  <a:pt x="2186" y="2062"/>
                  <a:pt x="2062" y="2035"/>
                  <a:pt x="1924" y="2035"/>
                </a:cubicBezTo>
                <a:cubicBezTo>
                  <a:pt x="1836" y="2035"/>
                  <a:pt x="1743" y="2046"/>
                  <a:pt x="1644" y="2067"/>
                </a:cubicBezTo>
                <a:cubicBezTo>
                  <a:pt x="1524" y="2091"/>
                  <a:pt x="1404" y="2131"/>
                  <a:pt x="1285" y="2171"/>
                </a:cubicBezTo>
                <a:cubicBezTo>
                  <a:pt x="1205" y="2203"/>
                  <a:pt x="1125" y="2235"/>
                  <a:pt x="1045" y="2251"/>
                </a:cubicBezTo>
                <a:cubicBezTo>
                  <a:pt x="906" y="2293"/>
                  <a:pt x="785" y="2313"/>
                  <a:pt x="677" y="2313"/>
                </a:cubicBezTo>
                <a:cubicBezTo>
                  <a:pt x="600" y="2313"/>
                  <a:pt x="529" y="2303"/>
                  <a:pt x="463" y="2283"/>
                </a:cubicBezTo>
                <a:cubicBezTo>
                  <a:pt x="367" y="2251"/>
                  <a:pt x="271" y="2195"/>
                  <a:pt x="200" y="2123"/>
                </a:cubicBezTo>
                <a:lnTo>
                  <a:pt x="200" y="2123"/>
                </a:lnTo>
                <a:cubicBezTo>
                  <a:pt x="315" y="2191"/>
                  <a:pt x="454" y="2217"/>
                  <a:pt x="590" y="2217"/>
                </a:cubicBezTo>
                <a:cubicBezTo>
                  <a:pt x="679" y="2217"/>
                  <a:pt x="767" y="2206"/>
                  <a:pt x="846" y="2187"/>
                </a:cubicBezTo>
                <a:cubicBezTo>
                  <a:pt x="1045" y="2131"/>
                  <a:pt x="1229" y="2035"/>
                  <a:pt x="1404" y="1932"/>
                </a:cubicBezTo>
                <a:cubicBezTo>
                  <a:pt x="1500" y="1884"/>
                  <a:pt x="1572" y="1836"/>
                  <a:pt x="1668" y="1796"/>
                </a:cubicBezTo>
                <a:cubicBezTo>
                  <a:pt x="1821" y="1722"/>
                  <a:pt x="2015" y="1655"/>
                  <a:pt x="2204" y="1655"/>
                </a:cubicBezTo>
                <a:cubicBezTo>
                  <a:pt x="2300" y="1655"/>
                  <a:pt x="2395" y="1673"/>
                  <a:pt x="2482" y="1716"/>
                </a:cubicBezTo>
                <a:cubicBezTo>
                  <a:pt x="2494" y="1720"/>
                  <a:pt x="2504" y="1722"/>
                  <a:pt x="2514" y="1722"/>
                </a:cubicBezTo>
                <a:cubicBezTo>
                  <a:pt x="2523" y="1722"/>
                  <a:pt x="2533" y="1720"/>
                  <a:pt x="2545" y="1716"/>
                </a:cubicBezTo>
                <a:cubicBezTo>
                  <a:pt x="2561" y="1708"/>
                  <a:pt x="2569" y="1684"/>
                  <a:pt x="2561" y="1668"/>
                </a:cubicBezTo>
                <a:cubicBezTo>
                  <a:pt x="2529" y="1517"/>
                  <a:pt x="2601" y="1349"/>
                  <a:pt x="2729" y="1269"/>
                </a:cubicBezTo>
                <a:cubicBezTo>
                  <a:pt x="2794" y="1217"/>
                  <a:pt x="2879" y="1191"/>
                  <a:pt x="2964" y="1191"/>
                </a:cubicBezTo>
                <a:cubicBezTo>
                  <a:pt x="3035" y="1191"/>
                  <a:pt x="3106" y="1209"/>
                  <a:pt x="3168" y="1245"/>
                </a:cubicBezTo>
                <a:cubicBezTo>
                  <a:pt x="3200" y="1325"/>
                  <a:pt x="3240" y="1397"/>
                  <a:pt x="3288" y="1469"/>
                </a:cubicBezTo>
                <a:cubicBezTo>
                  <a:pt x="3420" y="1633"/>
                  <a:pt x="3630" y="1724"/>
                  <a:pt x="3833" y="1724"/>
                </a:cubicBezTo>
                <a:cubicBezTo>
                  <a:pt x="3936" y="1724"/>
                  <a:pt x="4037" y="1701"/>
                  <a:pt x="4125" y="1652"/>
                </a:cubicBezTo>
                <a:cubicBezTo>
                  <a:pt x="4269" y="1589"/>
                  <a:pt x="4357" y="1477"/>
                  <a:pt x="4389" y="1349"/>
                </a:cubicBezTo>
                <a:cubicBezTo>
                  <a:pt x="4437" y="1158"/>
                  <a:pt x="4325" y="934"/>
                  <a:pt x="4141" y="846"/>
                </a:cubicBezTo>
                <a:cubicBezTo>
                  <a:pt x="4074" y="816"/>
                  <a:pt x="4000" y="800"/>
                  <a:pt x="3926" y="800"/>
                </a:cubicBezTo>
                <a:cubicBezTo>
                  <a:pt x="3807" y="800"/>
                  <a:pt x="3686" y="840"/>
                  <a:pt x="3583" y="918"/>
                </a:cubicBezTo>
                <a:cubicBezTo>
                  <a:pt x="3559" y="934"/>
                  <a:pt x="3551" y="966"/>
                  <a:pt x="3567" y="998"/>
                </a:cubicBezTo>
                <a:cubicBezTo>
                  <a:pt x="3582" y="1008"/>
                  <a:pt x="3600" y="1018"/>
                  <a:pt x="3618" y="1018"/>
                </a:cubicBezTo>
                <a:cubicBezTo>
                  <a:pt x="3628" y="1018"/>
                  <a:pt x="3638" y="1015"/>
                  <a:pt x="3647" y="1006"/>
                </a:cubicBezTo>
                <a:cubicBezTo>
                  <a:pt x="3729" y="948"/>
                  <a:pt x="3826" y="916"/>
                  <a:pt x="3917" y="916"/>
                </a:cubicBezTo>
                <a:cubicBezTo>
                  <a:pt x="3977" y="916"/>
                  <a:pt x="4035" y="930"/>
                  <a:pt x="4085" y="958"/>
                </a:cubicBezTo>
                <a:cubicBezTo>
                  <a:pt x="4229" y="1030"/>
                  <a:pt x="4309" y="1190"/>
                  <a:pt x="4277" y="1333"/>
                </a:cubicBezTo>
                <a:cubicBezTo>
                  <a:pt x="4261" y="1437"/>
                  <a:pt x="4181" y="1525"/>
                  <a:pt x="4070" y="1573"/>
                </a:cubicBezTo>
                <a:cubicBezTo>
                  <a:pt x="3998" y="1612"/>
                  <a:pt x="3917" y="1631"/>
                  <a:pt x="3833" y="1631"/>
                </a:cubicBezTo>
                <a:cubicBezTo>
                  <a:pt x="3663" y="1631"/>
                  <a:pt x="3485" y="1555"/>
                  <a:pt x="3367" y="1421"/>
                </a:cubicBezTo>
                <a:cubicBezTo>
                  <a:pt x="3216" y="1222"/>
                  <a:pt x="3184" y="918"/>
                  <a:pt x="3288" y="671"/>
                </a:cubicBezTo>
                <a:cubicBezTo>
                  <a:pt x="3399" y="440"/>
                  <a:pt x="3631" y="248"/>
                  <a:pt x="3902" y="176"/>
                </a:cubicBezTo>
                <a:cubicBezTo>
                  <a:pt x="3993" y="156"/>
                  <a:pt x="4088" y="145"/>
                  <a:pt x="4185" y="145"/>
                </a:cubicBezTo>
                <a:close/>
                <a:moveTo>
                  <a:pt x="4219" y="0"/>
                </a:moveTo>
                <a:cubicBezTo>
                  <a:pt x="4110" y="0"/>
                  <a:pt x="4004" y="14"/>
                  <a:pt x="3902" y="41"/>
                </a:cubicBezTo>
                <a:cubicBezTo>
                  <a:pt x="3599" y="120"/>
                  <a:pt x="3343" y="320"/>
                  <a:pt x="3224" y="591"/>
                </a:cubicBezTo>
                <a:cubicBezTo>
                  <a:pt x="3144" y="751"/>
                  <a:pt x="3120" y="926"/>
                  <a:pt x="3152" y="1102"/>
                </a:cubicBezTo>
                <a:cubicBezTo>
                  <a:pt x="3098" y="1082"/>
                  <a:pt x="3041" y="1072"/>
                  <a:pt x="2983" y="1072"/>
                </a:cubicBezTo>
                <a:cubicBezTo>
                  <a:pt x="2879" y="1072"/>
                  <a:pt x="2774" y="1104"/>
                  <a:pt x="2681" y="1166"/>
                </a:cubicBezTo>
                <a:cubicBezTo>
                  <a:pt x="2553" y="1261"/>
                  <a:pt x="2466" y="1421"/>
                  <a:pt x="2466" y="1589"/>
                </a:cubicBezTo>
                <a:cubicBezTo>
                  <a:pt x="2391" y="1562"/>
                  <a:pt x="2310" y="1549"/>
                  <a:pt x="2224" y="1549"/>
                </a:cubicBezTo>
                <a:cubicBezTo>
                  <a:pt x="2051" y="1549"/>
                  <a:pt x="1854" y="1602"/>
                  <a:pt x="1636" y="1708"/>
                </a:cubicBezTo>
                <a:cubicBezTo>
                  <a:pt x="1548" y="1748"/>
                  <a:pt x="1460" y="1796"/>
                  <a:pt x="1364" y="1844"/>
                </a:cubicBezTo>
                <a:cubicBezTo>
                  <a:pt x="1189" y="1948"/>
                  <a:pt x="1029" y="2035"/>
                  <a:pt x="838" y="2083"/>
                </a:cubicBezTo>
                <a:cubicBezTo>
                  <a:pt x="766" y="2104"/>
                  <a:pt x="687" y="2115"/>
                  <a:pt x="607" y="2115"/>
                </a:cubicBezTo>
                <a:cubicBezTo>
                  <a:pt x="409" y="2115"/>
                  <a:pt x="206" y="2046"/>
                  <a:pt x="104" y="1876"/>
                </a:cubicBezTo>
                <a:cubicBezTo>
                  <a:pt x="92" y="1865"/>
                  <a:pt x="77" y="1853"/>
                  <a:pt x="61" y="1853"/>
                </a:cubicBezTo>
                <a:cubicBezTo>
                  <a:pt x="54" y="1853"/>
                  <a:pt x="47" y="1855"/>
                  <a:pt x="40" y="1860"/>
                </a:cubicBezTo>
                <a:cubicBezTo>
                  <a:pt x="24" y="1868"/>
                  <a:pt x="0" y="1884"/>
                  <a:pt x="0" y="1916"/>
                </a:cubicBezTo>
                <a:cubicBezTo>
                  <a:pt x="24" y="2163"/>
                  <a:pt x="239" y="2347"/>
                  <a:pt x="447" y="2402"/>
                </a:cubicBezTo>
                <a:cubicBezTo>
                  <a:pt x="528" y="2431"/>
                  <a:pt x="616" y="2445"/>
                  <a:pt x="711" y="2445"/>
                </a:cubicBezTo>
                <a:cubicBezTo>
                  <a:pt x="830" y="2445"/>
                  <a:pt x="959" y="2423"/>
                  <a:pt x="1101" y="2379"/>
                </a:cubicBezTo>
                <a:cubicBezTo>
                  <a:pt x="1181" y="2355"/>
                  <a:pt x="1269" y="2323"/>
                  <a:pt x="1349" y="2299"/>
                </a:cubicBezTo>
                <a:cubicBezTo>
                  <a:pt x="1460" y="2259"/>
                  <a:pt x="1580" y="2219"/>
                  <a:pt x="1700" y="2187"/>
                </a:cubicBezTo>
                <a:cubicBezTo>
                  <a:pt x="1775" y="2168"/>
                  <a:pt x="1864" y="2153"/>
                  <a:pt x="1958" y="2153"/>
                </a:cubicBezTo>
                <a:cubicBezTo>
                  <a:pt x="2063" y="2153"/>
                  <a:pt x="2173" y="2172"/>
                  <a:pt x="2274" y="2227"/>
                </a:cubicBezTo>
                <a:cubicBezTo>
                  <a:pt x="2394" y="2283"/>
                  <a:pt x="2482" y="2387"/>
                  <a:pt x="2585" y="2482"/>
                </a:cubicBezTo>
                <a:cubicBezTo>
                  <a:pt x="2657" y="2554"/>
                  <a:pt x="2721" y="2634"/>
                  <a:pt x="2817" y="2706"/>
                </a:cubicBezTo>
                <a:cubicBezTo>
                  <a:pt x="2960" y="2817"/>
                  <a:pt x="3136" y="2873"/>
                  <a:pt x="3303" y="2873"/>
                </a:cubicBezTo>
                <a:cubicBezTo>
                  <a:pt x="3343" y="2873"/>
                  <a:pt x="3375" y="2873"/>
                  <a:pt x="3415" y="2865"/>
                </a:cubicBezTo>
                <a:cubicBezTo>
                  <a:pt x="3774" y="3216"/>
                  <a:pt x="4157" y="3320"/>
                  <a:pt x="4492" y="3320"/>
                </a:cubicBezTo>
                <a:cubicBezTo>
                  <a:pt x="4907" y="3320"/>
                  <a:pt x="5250" y="3153"/>
                  <a:pt x="5354" y="3081"/>
                </a:cubicBezTo>
                <a:cubicBezTo>
                  <a:pt x="5434" y="3153"/>
                  <a:pt x="5530" y="3216"/>
                  <a:pt x="5625" y="3248"/>
                </a:cubicBezTo>
                <a:cubicBezTo>
                  <a:pt x="5745" y="3304"/>
                  <a:pt x="5865" y="3320"/>
                  <a:pt x="5993" y="3320"/>
                </a:cubicBezTo>
                <a:cubicBezTo>
                  <a:pt x="6128" y="3320"/>
                  <a:pt x="6256" y="3304"/>
                  <a:pt x="6376" y="3264"/>
                </a:cubicBezTo>
                <a:cubicBezTo>
                  <a:pt x="6782" y="3129"/>
                  <a:pt x="7110" y="2809"/>
                  <a:pt x="7253" y="2410"/>
                </a:cubicBezTo>
                <a:cubicBezTo>
                  <a:pt x="7572" y="2602"/>
                  <a:pt x="7947" y="2793"/>
                  <a:pt x="8362" y="2849"/>
                </a:cubicBezTo>
                <a:cubicBezTo>
                  <a:pt x="8435" y="2859"/>
                  <a:pt x="8508" y="2864"/>
                  <a:pt x="8579" y="2864"/>
                </a:cubicBezTo>
                <a:cubicBezTo>
                  <a:pt x="8963" y="2864"/>
                  <a:pt x="9321" y="2723"/>
                  <a:pt x="9543" y="2474"/>
                </a:cubicBezTo>
                <a:cubicBezTo>
                  <a:pt x="9599" y="2410"/>
                  <a:pt x="9639" y="2355"/>
                  <a:pt x="9687" y="2291"/>
                </a:cubicBezTo>
                <a:cubicBezTo>
                  <a:pt x="9727" y="2235"/>
                  <a:pt x="9759" y="2187"/>
                  <a:pt x="9807" y="2131"/>
                </a:cubicBezTo>
                <a:cubicBezTo>
                  <a:pt x="9823" y="2115"/>
                  <a:pt x="9839" y="2091"/>
                  <a:pt x="9855" y="2075"/>
                </a:cubicBezTo>
                <a:cubicBezTo>
                  <a:pt x="9926" y="1988"/>
                  <a:pt x="9982" y="1908"/>
                  <a:pt x="10078" y="1892"/>
                </a:cubicBezTo>
                <a:cubicBezTo>
                  <a:pt x="10094" y="1892"/>
                  <a:pt x="10118" y="1876"/>
                  <a:pt x="10126" y="1852"/>
                </a:cubicBezTo>
                <a:cubicBezTo>
                  <a:pt x="10094" y="1828"/>
                  <a:pt x="10086" y="1796"/>
                  <a:pt x="10062" y="1788"/>
                </a:cubicBezTo>
                <a:cubicBezTo>
                  <a:pt x="10010" y="1756"/>
                  <a:pt x="9954" y="1743"/>
                  <a:pt x="9897" y="1743"/>
                </a:cubicBezTo>
                <a:cubicBezTo>
                  <a:pt x="9813" y="1743"/>
                  <a:pt x="9730" y="1771"/>
                  <a:pt x="9663" y="1804"/>
                </a:cubicBezTo>
                <a:cubicBezTo>
                  <a:pt x="9599" y="1844"/>
                  <a:pt x="9535" y="1900"/>
                  <a:pt x="9480" y="1948"/>
                </a:cubicBezTo>
                <a:cubicBezTo>
                  <a:pt x="9448" y="1980"/>
                  <a:pt x="9408" y="2003"/>
                  <a:pt x="9376" y="2027"/>
                </a:cubicBezTo>
                <a:cubicBezTo>
                  <a:pt x="9205" y="2154"/>
                  <a:pt x="8993" y="2218"/>
                  <a:pt x="8781" y="2218"/>
                </a:cubicBezTo>
                <a:cubicBezTo>
                  <a:pt x="8646" y="2218"/>
                  <a:pt x="8511" y="2192"/>
                  <a:pt x="8386" y="2139"/>
                </a:cubicBezTo>
                <a:cubicBezTo>
                  <a:pt x="8243" y="2067"/>
                  <a:pt x="8107" y="1964"/>
                  <a:pt x="7971" y="1868"/>
                </a:cubicBezTo>
                <a:cubicBezTo>
                  <a:pt x="7884" y="1796"/>
                  <a:pt x="7788" y="1724"/>
                  <a:pt x="7700" y="1668"/>
                </a:cubicBezTo>
                <a:cubicBezTo>
                  <a:pt x="7542" y="1563"/>
                  <a:pt x="7337" y="1466"/>
                  <a:pt x="7141" y="1466"/>
                </a:cubicBezTo>
                <a:cubicBezTo>
                  <a:pt x="7070" y="1466"/>
                  <a:pt x="7000" y="1479"/>
                  <a:pt x="6934" y="1509"/>
                </a:cubicBezTo>
                <a:cubicBezTo>
                  <a:pt x="6894" y="1261"/>
                  <a:pt x="6735" y="1022"/>
                  <a:pt x="6527" y="886"/>
                </a:cubicBezTo>
                <a:cubicBezTo>
                  <a:pt x="6380" y="798"/>
                  <a:pt x="6205" y="752"/>
                  <a:pt x="6029" y="752"/>
                </a:cubicBezTo>
                <a:cubicBezTo>
                  <a:pt x="5920" y="752"/>
                  <a:pt x="5810" y="770"/>
                  <a:pt x="5705" y="807"/>
                </a:cubicBezTo>
                <a:cubicBezTo>
                  <a:pt x="5689" y="823"/>
                  <a:pt x="5657" y="831"/>
                  <a:pt x="5633" y="831"/>
                </a:cubicBezTo>
                <a:cubicBezTo>
                  <a:pt x="5594" y="839"/>
                  <a:pt x="5554" y="846"/>
                  <a:pt x="5514" y="878"/>
                </a:cubicBezTo>
                <a:cubicBezTo>
                  <a:pt x="5426" y="551"/>
                  <a:pt x="5147" y="272"/>
                  <a:pt x="4772" y="112"/>
                </a:cubicBezTo>
                <a:cubicBezTo>
                  <a:pt x="4587" y="38"/>
                  <a:pt x="4400" y="0"/>
                  <a:pt x="42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 txBox="1">
            <a:spLocks noGrp="1"/>
          </p:cNvSpPr>
          <p:nvPr>
            <p:ph type="ctrTitle"/>
          </p:nvPr>
        </p:nvSpPr>
        <p:spPr>
          <a:xfrm>
            <a:off x="2429925" y="756142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subTitle" idx="1"/>
          </p:nvPr>
        </p:nvSpPr>
        <p:spPr>
          <a:xfrm>
            <a:off x="2425050" y="1661883"/>
            <a:ext cx="42939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14" name="Google Shape;314;p32"/>
          <p:cNvGrpSpPr/>
          <p:nvPr/>
        </p:nvGrpSpPr>
        <p:grpSpPr>
          <a:xfrm>
            <a:off x="-1" y="0"/>
            <a:ext cx="9131320" cy="5155828"/>
            <a:chOff x="-1" y="0"/>
            <a:chExt cx="9131320" cy="5155828"/>
          </a:xfrm>
        </p:grpSpPr>
        <p:sp>
          <p:nvSpPr>
            <p:cNvPr id="315" name="Google Shape;315;p32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32"/>
          <p:cNvSpPr txBox="1"/>
          <p:nvPr/>
        </p:nvSpPr>
        <p:spPr>
          <a:xfrm>
            <a:off x="2425050" y="2955783"/>
            <a:ext cx="4284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CREDITS: This presentation template was created by </a:t>
            </a:r>
            <a:r>
              <a:rPr lang="en" sz="1000" b="1" u="sng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 u="sng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,</a:t>
            </a:r>
            <a:r>
              <a:rPr lang="en" sz="10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 and includes icons by </a:t>
            </a:r>
            <a:r>
              <a:rPr lang="en" sz="1000" b="1" u="sng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n" sz="10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and infographics &amp; images by </a:t>
            </a:r>
            <a:r>
              <a:rPr lang="en" sz="1000" b="1" u="sng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dk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3"/>
          <p:cNvGrpSpPr/>
          <p:nvPr/>
        </p:nvGrpSpPr>
        <p:grpSpPr>
          <a:xfrm>
            <a:off x="4022283" y="0"/>
            <a:ext cx="1099434" cy="5155828"/>
            <a:chOff x="4022283" y="0"/>
            <a:chExt cx="1099434" cy="5155828"/>
          </a:xfrm>
        </p:grpSpPr>
        <p:sp>
          <p:nvSpPr>
            <p:cNvPr id="322" name="Google Shape;322;p33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4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326" name="Google Shape;326;p34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892050" y="1496175"/>
            <a:ext cx="7359900" cy="13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892050" y="2922802"/>
            <a:ext cx="7359900" cy="13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150122" y="4710195"/>
            <a:ext cx="843774" cy="276731"/>
          </a:xfrm>
          <a:custGeom>
            <a:avLst/>
            <a:gdLst/>
            <a:ahLst/>
            <a:cxnLst/>
            <a:rect l="l" t="t" r="r" b="b"/>
            <a:pathLst>
              <a:path w="10126" h="3321" extrusionOk="0">
                <a:moveTo>
                  <a:pt x="4185" y="145"/>
                </a:moveTo>
                <a:cubicBezTo>
                  <a:pt x="4353" y="145"/>
                  <a:pt x="4528" y="177"/>
                  <a:pt x="4700" y="248"/>
                </a:cubicBezTo>
                <a:cubicBezTo>
                  <a:pt x="4995" y="368"/>
                  <a:pt x="5338" y="631"/>
                  <a:pt x="5394" y="1014"/>
                </a:cubicBezTo>
                <a:cubicBezTo>
                  <a:pt x="5394" y="1038"/>
                  <a:pt x="5418" y="1054"/>
                  <a:pt x="5434" y="1054"/>
                </a:cubicBezTo>
                <a:cubicBezTo>
                  <a:pt x="5441" y="1059"/>
                  <a:pt x="5447" y="1061"/>
                  <a:pt x="5453" y="1061"/>
                </a:cubicBezTo>
                <a:cubicBezTo>
                  <a:pt x="5468" y="1061"/>
                  <a:pt x="5481" y="1049"/>
                  <a:pt x="5498" y="1038"/>
                </a:cubicBezTo>
                <a:cubicBezTo>
                  <a:pt x="5522" y="998"/>
                  <a:pt x="5578" y="974"/>
                  <a:pt x="5633" y="966"/>
                </a:cubicBezTo>
                <a:cubicBezTo>
                  <a:pt x="5665" y="958"/>
                  <a:pt x="5681" y="950"/>
                  <a:pt x="5713" y="934"/>
                </a:cubicBezTo>
                <a:cubicBezTo>
                  <a:pt x="5801" y="901"/>
                  <a:pt x="5897" y="885"/>
                  <a:pt x="5992" y="885"/>
                </a:cubicBezTo>
                <a:cubicBezTo>
                  <a:pt x="6147" y="885"/>
                  <a:pt x="6303" y="927"/>
                  <a:pt x="6431" y="1006"/>
                </a:cubicBezTo>
                <a:cubicBezTo>
                  <a:pt x="6639" y="1134"/>
                  <a:pt x="6782" y="1373"/>
                  <a:pt x="6798" y="1628"/>
                </a:cubicBezTo>
                <a:cubicBezTo>
                  <a:pt x="6798" y="1644"/>
                  <a:pt x="6814" y="1668"/>
                  <a:pt x="6830" y="1676"/>
                </a:cubicBezTo>
                <a:cubicBezTo>
                  <a:pt x="6842" y="1680"/>
                  <a:pt x="6852" y="1682"/>
                  <a:pt x="6862" y="1682"/>
                </a:cubicBezTo>
                <a:cubicBezTo>
                  <a:pt x="6872" y="1682"/>
                  <a:pt x="6882" y="1680"/>
                  <a:pt x="6894" y="1676"/>
                </a:cubicBezTo>
                <a:cubicBezTo>
                  <a:pt x="6958" y="1630"/>
                  <a:pt x="7029" y="1611"/>
                  <a:pt x="7105" y="1611"/>
                </a:cubicBezTo>
                <a:cubicBezTo>
                  <a:pt x="7276" y="1611"/>
                  <a:pt x="7465" y="1707"/>
                  <a:pt x="7620" y="1796"/>
                </a:cubicBezTo>
                <a:cubicBezTo>
                  <a:pt x="7708" y="1852"/>
                  <a:pt x="7804" y="1916"/>
                  <a:pt x="7876" y="1988"/>
                </a:cubicBezTo>
                <a:cubicBezTo>
                  <a:pt x="8019" y="2091"/>
                  <a:pt x="8155" y="2203"/>
                  <a:pt x="8315" y="2275"/>
                </a:cubicBezTo>
                <a:cubicBezTo>
                  <a:pt x="8456" y="2338"/>
                  <a:pt x="8608" y="2368"/>
                  <a:pt x="8760" y="2368"/>
                </a:cubicBezTo>
                <a:cubicBezTo>
                  <a:pt x="8994" y="2368"/>
                  <a:pt x="9227" y="2295"/>
                  <a:pt x="9416" y="2155"/>
                </a:cubicBezTo>
                <a:cubicBezTo>
                  <a:pt x="9456" y="2123"/>
                  <a:pt x="9488" y="2091"/>
                  <a:pt x="9527" y="2067"/>
                </a:cubicBezTo>
                <a:cubicBezTo>
                  <a:pt x="9583" y="2011"/>
                  <a:pt x="9631" y="1964"/>
                  <a:pt x="9703" y="1932"/>
                </a:cubicBezTo>
                <a:cubicBezTo>
                  <a:pt x="9743" y="1916"/>
                  <a:pt x="9799" y="1892"/>
                  <a:pt x="9847" y="1884"/>
                </a:cubicBezTo>
                <a:lnTo>
                  <a:pt x="9847" y="1884"/>
                </a:lnTo>
                <a:cubicBezTo>
                  <a:pt x="9815" y="1900"/>
                  <a:pt x="9775" y="1948"/>
                  <a:pt x="9735" y="1996"/>
                </a:cubicBezTo>
                <a:cubicBezTo>
                  <a:pt x="9727" y="2019"/>
                  <a:pt x="9703" y="2035"/>
                  <a:pt x="9695" y="2043"/>
                </a:cubicBezTo>
                <a:cubicBezTo>
                  <a:pt x="9655" y="2099"/>
                  <a:pt x="9615" y="2155"/>
                  <a:pt x="9575" y="2203"/>
                </a:cubicBezTo>
                <a:cubicBezTo>
                  <a:pt x="9535" y="2267"/>
                  <a:pt x="9495" y="2323"/>
                  <a:pt x="9448" y="2371"/>
                </a:cubicBezTo>
                <a:cubicBezTo>
                  <a:pt x="9241" y="2604"/>
                  <a:pt x="8910" y="2732"/>
                  <a:pt x="8537" y="2732"/>
                </a:cubicBezTo>
                <a:cubicBezTo>
                  <a:pt x="8477" y="2732"/>
                  <a:pt x="8416" y="2728"/>
                  <a:pt x="8354" y="2722"/>
                </a:cubicBezTo>
                <a:cubicBezTo>
                  <a:pt x="7947" y="2666"/>
                  <a:pt x="7557" y="2466"/>
                  <a:pt x="7245" y="2267"/>
                </a:cubicBezTo>
                <a:cubicBezTo>
                  <a:pt x="7237" y="2263"/>
                  <a:pt x="7229" y="2261"/>
                  <a:pt x="7220" y="2261"/>
                </a:cubicBezTo>
                <a:cubicBezTo>
                  <a:pt x="7211" y="2261"/>
                  <a:pt x="7201" y="2263"/>
                  <a:pt x="7189" y="2267"/>
                </a:cubicBezTo>
                <a:cubicBezTo>
                  <a:pt x="7173" y="2275"/>
                  <a:pt x="7158" y="2283"/>
                  <a:pt x="7158" y="2307"/>
                </a:cubicBezTo>
                <a:cubicBezTo>
                  <a:pt x="7046" y="2698"/>
                  <a:pt x="6719" y="3017"/>
                  <a:pt x="6336" y="3145"/>
                </a:cubicBezTo>
                <a:cubicBezTo>
                  <a:pt x="6216" y="3184"/>
                  <a:pt x="6096" y="3204"/>
                  <a:pt x="5982" y="3204"/>
                </a:cubicBezTo>
                <a:cubicBezTo>
                  <a:pt x="5867" y="3204"/>
                  <a:pt x="5757" y="3184"/>
                  <a:pt x="5657" y="3145"/>
                </a:cubicBezTo>
                <a:cubicBezTo>
                  <a:pt x="5434" y="3057"/>
                  <a:pt x="5266" y="2865"/>
                  <a:pt x="5219" y="2658"/>
                </a:cubicBezTo>
                <a:cubicBezTo>
                  <a:pt x="5163" y="2426"/>
                  <a:pt x="5266" y="2187"/>
                  <a:pt x="5442" y="2075"/>
                </a:cubicBezTo>
                <a:cubicBezTo>
                  <a:pt x="5514" y="2029"/>
                  <a:pt x="5602" y="2006"/>
                  <a:pt x="5696" y="2006"/>
                </a:cubicBezTo>
                <a:cubicBezTo>
                  <a:pt x="5749" y="2006"/>
                  <a:pt x="5803" y="2013"/>
                  <a:pt x="5857" y="2027"/>
                </a:cubicBezTo>
                <a:cubicBezTo>
                  <a:pt x="6032" y="2067"/>
                  <a:pt x="6184" y="2187"/>
                  <a:pt x="6240" y="2331"/>
                </a:cubicBezTo>
                <a:cubicBezTo>
                  <a:pt x="6312" y="2490"/>
                  <a:pt x="6264" y="2682"/>
                  <a:pt x="6136" y="2785"/>
                </a:cubicBezTo>
                <a:cubicBezTo>
                  <a:pt x="6088" y="2821"/>
                  <a:pt x="6022" y="2839"/>
                  <a:pt x="5959" y="2839"/>
                </a:cubicBezTo>
                <a:cubicBezTo>
                  <a:pt x="5938" y="2839"/>
                  <a:pt x="5917" y="2837"/>
                  <a:pt x="5897" y="2833"/>
                </a:cubicBezTo>
                <a:cubicBezTo>
                  <a:pt x="5817" y="2817"/>
                  <a:pt x="5753" y="2770"/>
                  <a:pt x="5713" y="2714"/>
                </a:cubicBezTo>
                <a:cubicBezTo>
                  <a:pt x="5704" y="2695"/>
                  <a:pt x="5689" y="2687"/>
                  <a:pt x="5672" y="2687"/>
                </a:cubicBezTo>
                <a:cubicBezTo>
                  <a:pt x="5660" y="2687"/>
                  <a:pt x="5647" y="2691"/>
                  <a:pt x="5633" y="2698"/>
                </a:cubicBezTo>
                <a:cubicBezTo>
                  <a:pt x="5602" y="2714"/>
                  <a:pt x="5602" y="2746"/>
                  <a:pt x="5618" y="2777"/>
                </a:cubicBezTo>
                <a:cubicBezTo>
                  <a:pt x="5665" y="2865"/>
                  <a:pt x="5753" y="2921"/>
                  <a:pt x="5865" y="2945"/>
                </a:cubicBezTo>
                <a:cubicBezTo>
                  <a:pt x="5892" y="2949"/>
                  <a:pt x="5920" y="2951"/>
                  <a:pt x="5947" y="2951"/>
                </a:cubicBezTo>
                <a:cubicBezTo>
                  <a:pt x="6038" y="2951"/>
                  <a:pt x="6124" y="2929"/>
                  <a:pt x="6192" y="2873"/>
                </a:cubicBezTo>
                <a:cubicBezTo>
                  <a:pt x="6360" y="2754"/>
                  <a:pt x="6423" y="2506"/>
                  <a:pt x="6344" y="2299"/>
                </a:cubicBezTo>
                <a:cubicBezTo>
                  <a:pt x="6272" y="2115"/>
                  <a:pt x="6096" y="1964"/>
                  <a:pt x="5873" y="1916"/>
                </a:cubicBezTo>
                <a:cubicBezTo>
                  <a:pt x="5818" y="1903"/>
                  <a:pt x="5762" y="1897"/>
                  <a:pt x="5706" y="1897"/>
                </a:cubicBezTo>
                <a:cubicBezTo>
                  <a:pt x="5591" y="1897"/>
                  <a:pt x="5478" y="1923"/>
                  <a:pt x="5386" y="1972"/>
                </a:cubicBezTo>
                <a:cubicBezTo>
                  <a:pt x="5155" y="2107"/>
                  <a:pt x="5035" y="2402"/>
                  <a:pt x="5099" y="2674"/>
                </a:cubicBezTo>
                <a:cubicBezTo>
                  <a:pt x="5123" y="2785"/>
                  <a:pt x="5179" y="2889"/>
                  <a:pt x="5258" y="2985"/>
                </a:cubicBezTo>
                <a:cubicBezTo>
                  <a:pt x="5138" y="3052"/>
                  <a:pt x="4841" y="3196"/>
                  <a:pt x="4472" y="3196"/>
                </a:cubicBezTo>
                <a:cubicBezTo>
                  <a:pt x="4182" y="3196"/>
                  <a:pt x="3846" y="3106"/>
                  <a:pt x="3519" y="2817"/>
                </a:cubicBezTo>
                <a:cubicBezTo>
                  <a:pt x="3710" y="2746"/>
                  <a:pt x="3846" y="2586"/>
                  <a:pt x="3902" y="2402"/>
                </a:cubicBezTo>
                <a:cubicBezTo>
                  <a:pt x="3950" y="2163"/>
                  <a:pt x="3822" y="1916"/>
                  <a:pt x="3599" y="1836"/>
                </a:cubicBezTo>
                <a:cubicBezTo>
                  <a:pt x="3561" y="1822"/>
                  <a:pt x="3520" y="1816"/>
                  <a:pt x="3478" y="1816"/>
                </a:cubicBezTo>
                <a:cubicBezTo>
                  <a:pt x="3397" y="1816"/>
                  <a:pt x="3313" y="1839"/>
                  <a:pt x="3240" y="1876"/>
                </a:cubicBezTo>
                <a:cubicBezTo>
                  <a:pt x="3144" y="1940"/>
                  <a:pt x="3072" y="2035"/>
                  <a:pt x="3048" y="2147"/>
                </a:cubicBezTo>
                <a:cubicBezTo>
                  <a:pt x="3032" y="2267"/>
                  <a:pt x="3080" y="2394"/>
                  <a:pt x="3184" y="2474"/>
                </a:cubicBezTo>
                <a:cubicBezTo>
                  <a:pt x="3252" y="2531"/>
                  <a:pt x="3331" y="2563"/>
                  <a:pt x="3409" y="2563"/>
                </a:cubicBezTo>
                <a:cubicBezTo>
                  <a:pt x="3441" y="2563"/>
                  <a:pt x="3473" y="2558"/>
                  <a:pt x="3503" y="2546"/>
                </a:cubicBezTo>
                <a:cubicBezTo>
                  <a:pt x="3527" y="2538"/>
                  <a:pt x="3543" y="2506"/>
                  <a:pt x="3527" y="2474"/>
                </a:cubicBezTo>
                <a:cubicBezTo>
                  <a:pt x="3521" y="2450"/>
                  <a:pt x="3501" y="2439"/>
                  <a:pt x="3481" y="2439"/>
                </a:cubicBezTo>
                <a:cubicBezTo>
                  <a:pt x="3475" y="2439"/>
                  <a:pt x="3469" y="2440"/>
                  <a:pt x="3463" y="2442"/>
                </a:cubicBezTo>
                <a:cubicBezTo>
                  <a:pt x="3444" y="2449"/>
                  <a:pt x="3424" y="2452"/>
                  <a:pt x="3404" y="2452"/>
                </a:cubicBezTo>
                <a:cubicBezTo>
                  <a:pt x="3349" y="2452"/>
                  <a:pt x="3292" y="2430"/>
                  <a:pt x="3240" y="2394"/>
                </a:cubicBezTo>
                <a:cubicBezTo>
                  <a:pt x="3176" y="2339"/>
                  <a:pt x="3136" y="2243"/>
                  <a:pt x="3144" y="2163"/>
                </a:cubicBezTo>
                <a:cubicBezTo>
                  <a:pt x="3152" y="2083"/>
                  <a:pt x="3200" y="2027"/>
                  <a:pt x="3280" y="1972"/>
                </a:cubicBezTo>
                <a:cubicBezTo>
                  <a:pt x="3327" y="1943"/>
                  <a:pt x="3384" y="1928"/>
                  <a:pt x="3439" y="1928"/>
                </a:cubicBezTo>
                <a:cubicBezTo>
                  <a:pt x="3475" y="1928"/>
                  <a:pt x="3511" y="1935"/>
                  <a:pt x="3543" y="1948"/>
                </a:cubicBezTo>
                <a:cubicBezTo>
                  <a:pt x="3702" y="2003"/>
                  <a:pt x="3814" y="2203"/>
                  <a:pt x="3774" y="2387"/>
                </a:cubicBezTo>
                <a:cubicBezTo>
                  <a:pt x="3734" y="2554"/>
                  <a:pt x="3575" y="2706"/>
                  <a:pt x="3383" y="2746"/>
                </a:cubicBezTo>
                <a:cubicBezTo>
                  <a:pt x="3346" y="2754"/>
                  <a:pt x="3309" y="2757"/>
                  <a:pt x="3271" y="2757"/>
                </a:cubicBezTo>
                <a:cubicBezTo>
                  <a:pt x="3121" y="2757"/>
                  <a:pt x="2968" y="2698"/>
                  <a:pt x="2841" y="2602"/>
                </a:cubicBezTo>
                <a:cubicBezTo>
                  <a:pt x="2761" y="2546"/>
                  <a:pt x="2697" y="2474"/>
                  <a:pt x="2633" y="2402"/>
                </a:cubicBezTo>
                <a:cubicBezTo>
                  <a:pt x="2537" y="2291"/>
                  <a:pt x="2426" y="2187"/>
                  <a:pt x="2298" y="2115"/>
                </a:cubicBezTo>
                <a:cubicBezTo>
                  <a:pt x="2186" y="2062"/>
                  <a:pt x="2062" y="2035"/>
                  <a:pt x="1924" y="2035"/>
                </a:cubicBezTo>
                <a:cubicBezTo>
                  <a:pt x="1836" y="2035"/>
                  <a:pt x="1743" y="2046"/>
                  <a:pt x="1644" y="2067"/>
                </a:cubicBezTo>
                <a:cubicBezTo>
                  <a:pt x="1524" y="2091"/>
                  <a:pt x="1404" y="2131"/>
                  <a:pt x="1285" y="2171"/>
                </a:cubicBezTo>
                <a:cubicBezTo>
                  <a:pt x="1205" y="2203"/>
                  <a:pt x="1125" y="2235"/>
                  <a:pt x="1045" y="2251"/>
                </a:cubicBezTo>
                <a:cubicBezTo>
                  <a:pt x="906" y="2293"/>
                  <a:pt x="785" y="2313"/>
                  <a:pt x="677" y="2313"/>
                </a:cubicBezTo>
                <a:cubicBezTo>
                  <a:pt x="600" y="2313"/>
                  <a:pt x="529" y="2303"/>
                  <a:pt x="463" y="2283"/>
                </a:cubicBezTo>
                <a:cubicBezTo>
                  <a:pt x="367" y="2251"/>
                  <a:pt x="271" y="2195"/>
                  <a:pt x="200" y="2123"/>
                </a:cubicBezTo>
                <a:lnTo>
                  <a:pt x="200" y="2123"/>
                </a:lnTo>
                <a:cubicBezTo>
                  <a:pt x="315" y="2191"/>
                  <a:pt x="454" y="2217"/>
                  <a:pt x="590" y="2217"/>
                </a:cubicBezTo>
                <a:cubicBezTo>
                  <a:pt x="679" y="2217"/>
                  <a:pt x="767" y="2206"/>
                  <a:pt x="846" y="2187"/>
                </a:cubicBezTo>
                <a:cubicBezTo>
                  <a:pt x="1045" y="2131"/>
                  <a:pt x="1229" y="2035"/>
                  <a:pt x="1404" y="1932"/>
                </a:cubicBezTo>
                <a:cubicBezTo>
                  <a:pt x="1500" y="1884"/>
                  <a:pt x="1572" y="1836"/>
                  <a:pt x="1668" y="1796"/>
                </a:cubicBezTo>
                <a:cubicBezTo>
                  <a:pt x="1821" y="1722"/>
                  <a:pt x="2015" y="1655"/>
                  <a:pt x="2204" y="1655"/>
                </a:cubicBezTo>
                <a:cubicBezTo>
                  <a:pt x="2300" y="1655"/>
                  <a:pt x="2395" y="1673"/>
                  <a:pt x="2482" y="1716"/>
                </a:cubicBezTo>
                <a:cubicBezTo>
                  <a:pt x="2494" y="1720"/>
                  <a:pt x="2504" y="1722"/>
                  <a:pt x="2514" y="1722"/>
                </a:cubicBezTo>
                <a:cubicBezTo>
                  <a:pt x="2523" y="1722"/>
                  <a:pt x="2533" y="1720"/>
                  <a:pt x="2545" y="1716"/>
                </a:cubicBezTo>
                <a:cubicBezTo>
                  <a:pt x="2561" y="1708"/>
                  <a:pt x="2569" y="1684"/>
                  <a:pt x="2561" y="1668"/>
                </a:cubicBezTo>
                <a:cubicBezTo>
                  <a:pt x="2529" y="1517"/>
                  <a:pt x="2601" y="1349"/>
                  <a:pt x="2729" y="1269"/>
                </a:cubicBezTo>
                <a:cubicBezTo>
                  <a:pt x="2794" y="1217"/>
                  <a:pt x="2879" y="1191"/>
                  <a:pt x="2964" y="1191"/>
                </a:cubicBezTo>
                <a:cubicBezTo>
                  <a:pt x="3035" y="1191"/>
                  <a:pt x="3106" y="1209"/>
                  <a:pt x="3168" y="1245"/>
                </a:cubicBezTo>
                <a:cubicBezTo>
                  <a:pt x="3200" y="1325"/>
                  <a:pt x="3240" y="1397"/>
                  <a:pt x="3288" y="1469"/>
                </a:cubicBezTo>
                <a:cubicBezTo>
                  <a:pt x="3420" y="1633"/>
                  <a:pt x="3630" y="1724"/>
                  <a:pt x="3833" y="1724"/>
                </a:cubicBezTo>
                <a:cubicBezTo>
                  <a:pt x="3936" y="1724"/>
                  <a:pt x="4037" y="1701"/>
                  <a:pt x="4125" y="1652"/>
                </a:cubicBezTo>
                <a:cubicBezTo>
                  <a:pt x="4269" y="1589"/>
                  <a:pt x="4357" y="1477"/>
                  <a:pt x="4389" y="1349"/>
                </a:cubicBezTo>
                <a:cubicBezTo>
                  <a:pt x="4437" y="1158"/>
                  <a:pt x="4325" y="934"/>
                  <a:pt x="4141" y="846"/>
                </a:cubicBezTo>
                <a:cubicBezTo>
                  <a:pt x="4074" y="816"/>
                  <a:pt x="4000" y="800"/>
                  <a:pt x="3926" y="800"/>
                </a:cubicBezTo>
                <a:cubicBezTo>
                  <a:pt x="3807" y="800"/>
                  <a:pt x="3686" y="840"/>
                  <a:pt x="3583" y="918"/>
                </a:cubicBezTo>
                <a:cubicBezTo>
                  <a:pt x="3559" y="934"/>
                  <a:pt x="3551" y="966"/>
                  <a:pt x="3567" y="998"/>
                </a:cubicBezTo>
                <a:cubicBezTo>
                  <a:pt x="3582" y="1008"/>
                  <a:pt x="3600" y="1018"/>
                  <a:pt x="3618" y="1018"/>
                </a:cubicBezTo>
                <a:cubicBezTo>
                  <a:pt x="3628" y="1018"/>
                  <a:pt x="3638" y="1015"/>
                  <a:pt x="3647" y="1006"/>
                </a:cubicBezTo>
                <a:cubicBezTo>
                  <a:pt x="3729" y="948"/>
                  <a:pt x="3826" y="916"/>
                  <a:pt x="3917" y="916"/>
                </a:cubicBezTo>
                <a:cubicBezTo>
                  <a:pt x="3977" y="916"/>
                  <a:pt x="4035" y="930"/>
                  <a:pt x="4085" y="958"/>
                </a:cubicBezTo>
                <a:cubicBezTo>
                  <a:pt x="4229" y="1030"/>
                  <a:pt x="4309" y="1190"/>
                  <a:pt x="4277" y="1333"/>
                </a:cubicBezTo>
                <a:cubicBezTo>
                  <a:pt x="4261" y="1437"/>
                  <a:pt x="4181" y="1525"/>
                  <a:pt x="4070" y="1573"/>
                </a:cubicBezTo>
                <a:cubicBezTo>
                  <a:pt x="3998" y="1612"/>
                  <a:pt x="3917" y="1631"/>
                  <a:pt x="3833" y="1631"/>
                </a:cubicBezTo>
                <a:cubicBezTo>
                  <a:pt x="3663" y="1631"/>
                  <a:pt x="3485" y="1555"/>
                  <a:pt x="3367" y="1421"/>
                </a:cubicBezTo>
                <a:cubicBezTo>
                  <a:pt x="3216" y="1222"/>
                  <a:pt x="3184" y="918"/>
                  <a:pt x="3288" y="671"/>
                </a:cubicBezTo>
                <a:cubicBezTo>
                  <a:pt x="3399" y="440"/>
                  <a:pt x="3631" y="248"/>
                  <a:pt x="3902" y="176"/>
                </a:cubicBezTo>
                <a:cubicBezTo>
                  <a:pt x="3993" y="156"/>
                  <a:pt x="4088" y="145"/>
                  <a:pt x="4185" y="145"/>
                </a:cubicBezTo>
                <a:close/>
                <a:moveTo>
                  <a:pt x="4219" y="0"/>
                </a:moveTo>
                <a:cubicBezTo>
                  <a:pt x="4110" y="0"/>
                  <a:pt x="4004" y="14"/>
                  <a:pt x="3902" y="41"/>
                </a:cubicBezTo>
                <a:cubicBezTo>
                  <a:pt x="3599" y="120"/>
                  <a:pt x="3343" y="320"/>
                  <a:pt x="3224" y="591"/>
                </a:cubicBezTo>
                <a:cubicBezTo>
                  <a:pt x="3144" y="751"/>
                  <a:pt x="3120" y="926"/>
                  <a:pt x="3152" y="1102"/>
                </a:cubicBezTo>
                <a:cubicBezTo>
                  <a:pt x="3098" y="1082"/>
                  <a:pt x="3041" y="1072"/>
                  <a:pt x="2983" y="1072"/>
                </a:cubicBezTo>
                <a:cubicBezTo>
                  <a:pt x="2879" y="1072"/>
                  <a:pt x="2774" y="1104"/>
                  <a:pt x="2681" y="1166"/>
                </a:cubicBezTo>
                <a:cubicBezTo>
                  <a:pt x="2553" y="1261"/>
                  <a:pt x="2466" y="1421"/>
                  <a:pt x="2466" y="1589"/>
                </a:cubicBezTo>
                <a:cubicBezTo>
                  <a:pt x="2391" y="1562"/>
                  <a:pt x="2310" y="1549"/>
                  <a:pt x="2224" y="1549"/>
                </a:cubicBezTo>
                <a:cubicBezTo>
                  <a:pt x="2051" y="1549"/>
                  <a:pt x="1854" y="1602"/>
                  <a:pt x="1636" y="1708"/>
                </a:cubicBezTo>
                <a:cubicBezTo>
                  <a:pt x="1548" y="1748"/>
                  <a:pt x="1460" y="1796"/>
                  <a:pt x="1364" y="1844"/>
                </a:cubicBezTo>
                <a:cubicBezTo>
                  <a:pt x="1189" y="1948"/>
                  <a:pt x="1029" y="2035"/>
                  <a:pt x="838" y="2083"/>
                </a:cubicBezTo>
                <a:cubicBezTo>
                  <a:pt x="766" y="2104"/>
                  <a:pt x="687" y="2115"/>
                  <a:pt x="607" y="2115"/>
                </a:cubicBezTo>
                <a:cubicBezTo>
                  <a:pt x="409" y="2115"/>
                  <a:pt x="206" y="2046"/>
                  <a:pt x="104" y="1876"/>
                </a:cubicBezTo>
                <a:cubicBezTo>
                  <a:pt x="92" y="1865"/>
                  <a:pt x="77" y="1853"/>
                  <a:pt x="61" y="1853"/>
                </a:cubicBezTo>
                <a:cubicBezTo>
                  <a:pt x="54" y="1853"/>
                  <a:pt x="47" y="1855"/>
                  <a:pt x="40" y="1860"/>
                </a:cubicBezTo>
                <a:cubicBezTo>
                  <a:pt x="24" y="1868"/>
                  <a:pt x="0" y="1884"/>
                  <a:pt x="0" y="1916"/>
                </a:cubicBezTo>
                <a:cubicBezTo>
                  <a:pt x="24" y="2163"/>
                  <a:pt x="239" y="2347"/>
                  <a:pt x="447" y="2402"/>
                </a:cubicBezTo>
                <a:cubicBezTo>
                  <a:pt x="528" y="2431"/>
                  <a:pt x="616" y="2445"/>
                  <a:pt x="711" y="2445"/>
                </a:cubicBezTo>
                <a:cubicBezTo>
                  <a:pt x="830" y="2445"/>
                  <a:pt x="959" y="2423"/>
                  <a:pt x="1101" y="2379"/>
                </a:cubicBezTo>
                <a:cubicBezTo>
                  <a:pt x="1181" y="2355"/>
                  <a:pt x="1269" y="2323"/>
                  <a:pt x="1349" y="2299"/>
                </a:cubicBezTo>
                <a:cubicBezTo>
                  <a:pt x="1460" y="2259"/>
                  <a:pt x="1580" y="2219"/>
                  <a:pt x="1700" y="2187"/>
                </a:cubicBezTo>
                <a:cubicBezTo>
                  <a:pt x="1775" y="2168"/>
                  <a:pt x="1864" y="2153"/>
                  <a:pt x="1958" y="2153"/>
                </a:cubicBezTo>
                <a:cubicBezTo>
                  <a:pt x="2063" y="2153"/>
                  <a:pt x="2173" y="2172"/>
                  <a:pt x="2274" y="2227"/>
                </a:cubicBezTo>
                <a:cubicBezTo>
                  <a:pt x="2394" y="2283"/>
                  <a:pt x="2482" y="2387"/>
                  <a:pt x="2585" y="2482"/>
                </a:cubicBezTo>
                <a:cubicBezTo>
                  <a:pt x="2657" y="2554"/>
                  <a:pt x="2721" y="2634"/>
                  <a:pt x="2817" y="2706"/>
                </a:cubicBezTo>
                <a:cubicBezTo>
                  <a:pt x="2960" y="2817"/>
                  <a:pt x="3136" y="2873"/>
                  <a:pt x="3303" y="2873"/>
                </a:cubicBezTo>
                <a:cubicBezTo>
                  <a:pt x="3343" y="2873"/>
                  <a:pt x="3375" y="2873"/>
                  <a:pt x="3415" y="2865"/>
                </a:cubicBezTo>
                <a:cubicBezTo>
                  <a:pt x="3774" y="3216"/>
                  <a:pt x="4157" y="3320"/>
                  <a:pt x="4492" y="3320"/>
                </a:cubicBezTo>
                <a:cubicBezTo>
                  <a:pt x="4907" y="3320"/>
                  <a:pt x="5250" y="3153"/>
                  <a:pt x="5354" y="3081"/>
                </a:cubicBezTo>
                <a:cubicBezTo>
                  <a:pt x="5434" y="3153"/>
                  <a:pt x="5530" y="3216"/>
                  <a:pt x="5625" y="3248"/>
                </a:cubicBezTo>
                <a:cubicBezTo>
                  <a:pt x="5745" y="3304"/>
                  <a:pt x="5865" y="3320"/>
                  <a:pt x="5993" y="3320"/>
                </a:cubicBezTo>
                <a:cubicBezTo>
                  <a:pt x="6128" y="3320"/>
                  <a:pt x="6256" y="3304"/>
                  <a:pt x="6376" y="3264"/>
                </a:cubicBezTo>
                <a:cubicBezTo>
                  <a:pt x="6782" y="3129"/>
                  <a:pt x="7110" y="2809"/>
                  <a:pt x="7253" y="2410"/>
                </a:cubicBezTo>
                <a:cubicBezTo>
                  <a:pt x="7572" y="2602"/>
                  <a:pt x="7947" y="2793"/>
                  <a:pt x="8362" y="2849"/>
                </a:cubicBezTo>
                <a:cubicBezTo>
                  <a:pt x="8435" y="2859"/>
                  <a:pt x="8508" y="2864"/>
                  <a:pt x="8579" y="2864"/>
                </a:cubicBezTo>
                <a:cubicBezTo>
                  <a:pt x="8963" y="2864"/>
                  <a:pt x="9321" y="2723"/>
                  <a:pt x="9543" y="2474"/>
                </a:cubicBezTo>
                <a:cubicBezTo>
                  <a:pt x="9599" y="2410"/>
                  <a:pt x="9639" y="2355"/>
                  <a:pt x="9687" y="2291"/>
                </a:cubicBezTo>
                <a:cubicBezTo>
                  <a:pt x="9727" y="2235"/>
                  <a:pt x="9759" y="2187"/>
                  <a:pt x="9807" y="2131"/>
                </a:cubicBezTo>
                <a:cubicBezTo>
                  <a:pt x="9823" y="2115"/>
                  <a:pt x="9839" y="2091"/>
                  <a:pt x="9855" y="2075"/>
                </a:cubicBezTo>
                <a:cubicBezTo>
                  <a:pt x="9926" y="1988"/>
                  <a:pt x="9982" y="1908"/>
                  <a:pt x="10078" y="1892"/>
                </a:cubicBezTo>
                <a:cubicBezTo>
                  <a:pt x="10094" y="1892"/>
                  <a:pt x="10118" y="1876"/>
                  <a:pt x="10126" y="1852"/>
                </a:cubicBezTo>
                <a:cubicBezTo>
                  <a:pt x="10094" y="1828"/>
                  <a:pt x="10086" y="1796"/>
                  <a:pt x="10062" y="1788"/>
                </a:cubicBezTo>
                <a:cubicBezTo>
                  <a:pt x="10010" y="1756"/>
                  <a:pt x="9954" y="1743"/>
                  <a:pt x="9897" y="1743"/>
                </a:cubicBezTo>
                <a:cubicBezTo>
                  <a:pt x="9813" y="1743"/>
                  <a:pt x="9730" y="1771"/>
                  <a:pt x="9663" y="1804"/>
                </a:cubicBezTo>
                <a:cubicBezTo>
                  <a:pt x="9599" y="1844"/>
                  <a:pt x="9535" y="1900"/>
                  <a:pt x="9480" y="1948"/>
                </a:cubicBezTo>
                <a:cubicBezTo>
                  <a:pt x="9448" y="1980"/>
                  <a:pt x="9408" y="2003"/>
                  <a:pt x="9376" y="2027"/>
                </a:cubicBezTo>
                <a:cubicBezTo>
                  <a:pt x="9205" y="2154"/>
                  <a:pt x="8993" y="2218"/>
                  <a:pt x="8781" y="2218"/>
                </a:cubicBezTo>
                <a:cubicBezTo>
                  <a:pt x="8646" y="2218"/>
                  <a:pt x="8511" y="2192"/>
                  <a:pt x="8386" y="2139"/>
                </a:cubicBezTo>
                <a:cubicBezTo>
                  <a:pt x="8243" y="2067"/>
                  <a:pt x="8107" y="1964"/>
                  <a:pt x="7971" y="1868"/>
                </a:cubicBezTo>
                <a:cubicBezTo>
                  <a:pt x="7884" y="1796"/>
                  <a:pt x="7788" y="1724"/>
                  <a:pt x="7700" y="1668"/>
                </a:cubicBezTo>
                <a:cubicBezTo>
                  <a:pt x="7542" y="1563"/>
                  <a:pt x="7337" y="1466"/>
                  <a:pt x="7141" y="1466"/>
                </a:cubicBezTo>
                <a:cubicBezTo>
                  <a:pt x="7070" y="1466"/>
                  <a:pt x="7000" y="1479"/>
                  <a:pt x="6934" y="1509"/>
                </a:cubicBezTo>
                <a:cubicBezTo>
                  <a:pt x="6894" y="1261"/>
                  <a:pt x="6735" y="1022"/>
                  <a:pt x="6527" y="886"/>
                </a:cubicBezTo>
                <a:cubicBezTo>
                  <a:pt x="6380" y="798"/>
                  <a:pt x="6205" y="752"/>
                  <a:pt x="6029" y="752"/>
                </a:cubicBezTo>
                <a:cubicBezTo>
                  <a:pt x="5920" y="752"/>
                  <a:pt x="5810" y="770"/>
                  <a:pt x="5705" y="807"/>
                </a:cubicBezTo>
                <a:cubicBezTo>
                  <a:pt x="5689" y="823"/>
                  <a:pt x="5657" y="831"/>
                  <a:pt x="5633" y="831"/>
                </a:cubicBezTo>
                <a:cubicBezTo>
                  <a:pt x="5594" y="839"/>
                  <a:pt x="5554" y="846"/>
                  <a:pt x="5514" y="878"/>
                </a:cubicBezTo>
                <a:cubicBezTo>
                  <a:pt x="5426" y="551"/>
                  <a:pt x="5147" y="272"/>
                  <a:pt x="4772" y="112"/>
                </a:cubicBezTo>
                <a:cubicBezTo>
                  <a:pt x="4587" y="38"/>
                  <a:pt x="4400" y="0"/>
                  <a:pt x="42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35" name="Google Shape;35;p5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" name="Google Shape;39;p6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40" name="Google Shape;40;p6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6"/>
          <p:cNvGrpSpPr/>
          <p:nvPr/>
        </p:nvGrpSpPr>
        <p:grpSpPr>
          <a:xfrm>
            <a:off x="164775" y="135502"/>
            <a:ext cx="8814449" cy="276731"/>
            <a:chOff x="164775" y="135502"/>
            <a:chExt cx="8814449" cy="276731"/>
          </a:xfrm>
        </p:grpSpPr>
        <p:sp>
          <p:nvSpPr>
            <p:cNvPr id="43" name="Google Shape;43;p6"/>
            <p:cNvSpPr/>
            <p:nvPr/>
          </p:nvSpPr>
          <p:spPr>
            <a:xfrm>
              <a:off x="8135450" y="13550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64775" y="13550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235161" y="1818616"/>
            <a:ext cx="3726000" cy="24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>
            <a:off x="1182839" y="1741038"/>
            <a:ext cx="2715300" cy="2585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49" name="Google Shape;49;p7"/>
          <p:cNvSpPr/>
          <p:nvPr/>
        </p:nvSpPr>
        <p:spPr>
          <a:xfrm>
            <a:off x="4022283" y="4608500"/>
            <a:ext cx="1095409" cy="547328"/>
          </a:xfrm>
          <a:custGeom>
            <a:avLst/>
            <a:gdLst/>
            <a:ahLst/>
            <a:cxnLst/>
            <a:rect l="l" t="t" r="r" b="b"/>
            <a:pathLst>
              <a:path w="15241" h="7615" extrusionOk="0">
                <a:moveTo>
                  <a:pt x="7628" y="122"/>
                </a:moveTo>
                <a:cubicBezTo>
                  <a:pt x="8099" y="122"/>
                  <a:pt x="8562" y="289"/>
                  <a:pt x="8921" y="632"/>
                </a:cubicBezTo>
                <a:cubicBezTo>
                  <a:pt x="8522" y="880"/>
                  <a:pt x="8071" y="1003"/>
                  <a:pt x="7620" y="1003"/>
                </a:cubicBezTo>
                <a:cubicBezTo>
                  <a:pt x="7170" y="1003"/>
                  <a:pt x="6719" y="880"/>
                  <a:pt x="6320" y="632"/>
                </a:cubicBezTo>
                <a:cubicBezTo>
                  <a:pt x="6687" y="289"/>
                  <a:pt x="7158" y="122"/>
                  <a:pt x="7628" y="122"/>
                </a:cubicBezTo>
                <a:close/>
                <a:moveTo>
                  <a:pt x="6432" y="832"/>
                </a:moveTo>
                <a:cubicBezTo>
                  <a:pt x="6807" y="1031"/>
                  <a:pt x="7217" y="1131"/>
                  <a:pt x="7629" y="1131"/>
                </a:cubicBezTo>
                <a:cubicBezTo>
                  <a:pt x="8041" y="1131"/>
                  <a:pt x="8454" y="1031"/>
                  <a:pt x="8833" y="832"/>
                </a:cubicBezTo>
                <a:lnTo>
                  <a:pt x="8833" y="832"/>
                </a:lnTo>
                <a:cubicBezTo>
                  <a:pt x="8434" y="1574"/>
                  <a:pt x="8434" y="2476"/>
                  <a:pt x="8833" y="3234"/>
                </a:cubicBezTo>
                <a:cubicBezTo>
                  <a:pt x="8458" y="3034"/>
                  <a:pt x="8043" y="2938"/>
                  <a:pt x="7636" y="2938"/>
                </a:cubicBezTo>
                <a:cubicBezTo>
                  <a:pt x="7229" y="2938"/>
                  <a:pt x="6799" y="3034"/>
                  <a:pt x="6432" y="3234"/>
                </a:cubicBezTo>
                <a:cubicBezTo>
                  <a:pt x="6830" y="2484"/>
                  <a:pt x="6830" y="1590"/>
                  <a:pt x="6432" y="832"/>
                </a:cubicBezTo>
                <a:close/>
                <a:moveTo>
                  <a:pt x="9025" y="728"/>
                </a:moveTo>
                <a:cubicBezTo>
                  <a:pt x="9352" y="1087"/>
                  <a:pt x="9543" y="1550"/>
                  <a:pt x="9543" y="2037"/>
                </a:cubicBezTo>
                <a:cubicBezTo>
                  <a:pt x="9543" y="2524"/>
                  <a:pt x="9360" y="2986"/>
                  <a:pt x="9025" y="3337"/>
                </a:cubicBezTo>
                <a:cubicBezTo>
                  <a:pt x="8522" y="2540"/>
                  <a:pt x="8522" y="1526"/>
                  <a:pt x="9025" y="728"/>
                </a:cubicBezTo>
                <a:close/>
                <a:moveTo>
                  <a:pt x="6232" y="744"/>
                </a:moveTo>
                <a:cubicBezTo>
                  <a:pt x="6727" y="1542"/>
                  <a:pt x="6727" y="2547"/>
                  <a:pt x="6232" y="3345"/>
                </a:cubicBezTo>
                <a:cubicBezTo>
                  <a:pt x="5905" y="2986"/>
                  <a:pt x="5713" y="2524"/>
                  <a:pt x="5713" y="2037"/>
                </a:cubicBezTo>
                <a:cubicBezTo>
                  <a:pt x="5713" y="1550"/>
                  <a:pt x="5889" y="1087"/>
                  <a:pt x="6232" y="744"/>
                </a:cubicBezTo>
                <a:close/>
                <a:moveTo>
                  <a:pt x="4836" y="2915"/>
                </a:moveTo>
                <a:cubicBezTo>
                  <a:pt x="5306" y="2915"/>
                  <a:pt x="5769" y="3082"/>
                  <a:pt x="6128" y="3425"/>
                </a:cubicBezTo>
                <a:cubicBezTo>
                  <a:pt x="5729" y="3673"/>
                  <a:pt x="5278" y="3796"/>
                  <a:pt x="4828" y="3796"/>
                </a:cubicBezTo>
                <a:cubicBezTo>
                  <a:pt x="4377" y="3796"/>
                  <a:pt x="3926" y="3673"/>
                  <a:pt x="3527" y="3425"/>
                </a:cubicBezTo>
                <a:cubicBezTo>
                  <a:pt x="3910" y="3082"/>
                  <a:pt x="4365" y="2915"/>
                  <a:pt x="4836" y="2915"/>
                </a:cubicBezTo>
                <a:close/>
                <a:moveTo>
                  <a:pt x="10421" y="2915"/>
                </a:moveTo>
                <a:cubicBezTo>
                  <a:pt x="10908" y="2915"/>
                  <a:pt x="11371" y="3098"/>
                  <a:pt x="11714" y="3425"/>
                </a:cubicBezTo>
                <a:cubicBezTo>
                  <a:pt x="11315" y="3673"/>
                  <a:pt x="10864" y="3796"/>
                  <a:pt x="10413" y="3796"/>
                </a:cubicBezTo>
                <a:cubicBezTo>
                  <a:pt x="9962" y="3796"/>
                  <a:pt x="9512" y="3673"/>
                  <a:pt x="9113" y="3425"/>
                </a:cubicBezTo>
                <a:cubicBezTo>
                  <a:pt x="9472" y="3098"/>
                  <a:pt x="9934" y="2915"/>
                  <a:pt x="10421" y="2915"/>
                </a:cubicBezTo>
                <a:close/>
                <a:moveTo>
                  <a:pt x="7626" y="3062"/>
                </a:moveTo>
                <a:cubicBezTo>
                  <a:pt x="8079" y="3062"/>
                  <a:pt x="8530" y="3186"/>
                  <a:pt x="8921" y="3433"/>
                </a:cubicBezTo>
                <a:cubicBezTo>
                  <a:pt x="8558" y="3772"/>
                  <a:pt x="8093" y="3942"/>
                  <a:pt x="7626" y="3942"/>
                </a:cubicBezTo>
                <a:cubicBezTo>
                  <a:pt x="7160" y="3942"/>
                  <a:pt x="6691" y="3772"/>
                  <a:pt x="6320" y="3433"/>
                </a:cubicBezTo>
                <a:cubicBezTo>
                  <a:pt x="6719" y="3186"/>
                  <a:pt x="7174" y="3062"/>
                  <a:pt x="7626" y="3062"/>
                </a:cubicBezTo>
                <a:close/>
                <a:moveTo>
                  <a:pt x="8682" y="3768"/>
                </a:moveTo>
                <a:lnTo>
                  <a:pt x="8682" y="3768"/>
                </a:lnTo>
                <a:cubicBezTo>
                  <a:pt x="8291" y="4423"/>
                  <a:pt x="8291" y="5237"/>
                  <a:pt x="8682" y="5875"/>
                </a:cubicBezTo>
                <a:cubicBezTo>
                  <a:pt x="8359" y="5683"/>
                  <a:pt x="7991" y="5588"/>
                  <a:pt x="7625" y="5588"/>
                </a:cubicBezTo>
                <a:cubicBezTo>
                  <a:pt x="7259" y="5588"/>
                  <a:pt x="6894" y="5683"/>
                  <a:pt x="6575" y="5875"/>
                </a:cubicBezTo>
                <a:cubicBezTo>
                  <a:pt x="6966" y="5229"/>
                  <a:pt x="6966" y="4415"/>
                  <a:pt x="6567" y="3768"/>
                </a:cubicBezTo>
                <a:lnTo>
                  <a:pt x="6567" y="3768"/>
                </a:lnTo>
                <a:cubicBezTo>
                  <a:pt x="6886" y="3968"/>
                  <a:pt x="7261" y="4072"/>
                  <a:pt x="7628" y="4072"/>
                </a:cubicBezTo>
                <a:cubicBezTo>
                  <a:pt x="7995" y="4072"/>
                  <a:pt x="8355" y="3968"/>
                  <a:pt x="8682" y="3768"/>
                </a:cubicBezTo>
                <a:close/>
                <a:moveTo>
                  <a:pt x="3647" y="3625"/>
                </a:moveTo>
                <a:cubicBezTo>
                  <a:pt x="4022" y="3824"/>
                  <a:pt x="4433" y="3924"/>
                  <a:pt x="4845" y="3924"/>
                </a:cubicBezTo>
                <a:cubicBezTo>
                  <a:pt x="5257" y="3924"/>
                  <a:pt x="5669" y="3824"/>
                  <a:pt x="6048" y="3625"/>
                </a:cubicBezTo>
                <a:lnTo>
                  <a:pt x="6048" y="3625"/>
                </a:lnTo>
                <a:cubicBezTo>
                  <a:pt x="5642" y="4367"/>
                  <a:pt x="5642" y="5268"/>
                  <a:pt x="6041" y="6026"/>
                </a:cubicBezTo>
                <a:cubicBezTo>
                  <a:pt x="5665" y="5827"/>
                  <a:pt x="5251" y="5731"/>
                  <a:pt x="4844" y="5731"/>
                </a:cubicBezTo>
                <a:cubicBezTo>
                  <a:pt x="4437" y="5731"/>
                  <a:pt x="4014" y="5827"/>
                  <a:pt x="3647" y="6026"/>
                </a:cubicBezTo>
                <a:cubicBezTo>
                  <a:pt x="4046" y="5276"/>
                  <a:pt x="4046" y="4383"/>
                  <a:pt x="3647" y="3625"/>
                </a:cubicBezTo>
                <a:close/>
                <a:moveTo>
                  <a:pt x="11618" y="3625"/>
                </a:moveTo>
                <a:lnTo>
                  <a:pt x="11618" y="3625"/>
                </a:lnTo>
                <a:cubicBezTo>
                  <a:pt x="11219" y="4367"/>
                  <a:pt x="11219" y="5268"/>
                  <a:pt x="11618" y="6026"/>
                </a:cubicBezTo>
                <a:cubicBezTo>
                  <a:pt x="11243" y="5827"/>
                  <a:pt x="10830" y="5727"/>
                  <a:pt x="10417" y="5727"/>
                </a:cubicBezTo>
                <a:cubicBezTo>
                  <a:pt x="10004" y="5727"/>
                  <a:pt x="9591" y="5827"/>
                  <a:pt x="9216" y="6026"/>
                </a:cubicBezTo>
                <a:cubicBezTo>
                  <a:pt x="9615" y="5268"/>
                  <a:pt x="9615" y="4367"/>
                  <a:pt x="9216" y="3625"/>
                </a:cubicBezTo>
                <a:lnTo>
                  <a:pt x="9216" y="3625"/>
                </a:lnTo>
                <a:cubicBezTo>
                  <a:pt x="9587" y="3824"/>
                  <a:pt x="9998" y="3924"/>
                  <a:pt x="10411" y="3924"/>
                </a:cubicBezTo>
                <a:cubicBezTo>
                  <a:pt x="10824" y="3924"/>
                  <a:pt x="11239" y="3824"/>
                  <a:pt x="11618" y="3625"/>
                </a:cubicBezTo>
                <a:close/>
                <a:moveTo>
                  <a:pt x="11818" y="3513"/>
                </a:moveTo>
                <a:cubicBezTo>
                  <a:pt x="12145" y="3880"/>
                  <a:pt x="12328" y="4335"/>
                  <a:pt x="12328" y="4822"/>
                </a:cubicBezTo>
                <a:cubicBezTo>
                  <a:pt x="12328" y="5308"/>
                  <a:pt x="12145" y="5763"/>
                  <a:pt x="11818" y="6114"/>
                </a:cubicBezTo>
                <a:cubicBezTo>
                  <a:pt x="11315" y="5316"/>
                  <a:pt x="11315" y="4311"/>
                  <a:pt x="11818" y="3513"/>
                </a:cubicBezTo>
                <a:close/>
                <a:moveTo>
                  <a:pt x="3439" y="3521"/>
                </a:moveTo>
                <a:cubicBezTo>
                  <a:pt x="3934" y="4319"/>
                  <a:pt x="3934" y="5332"/>
                  <a:pt x="3439" y="6130"/>
                </a:cubicBezTo>
                <a:cubicBezTo>
                  <a:pt x="2761" y="5388"/>
                  <a:pt x="2761" y="4255"/>
                  <a:pt x="3439" y="3521"/>
                </a:cubicBezTo>
                <a:close/>
                <a:moveTo>
                  <a:pt x="6240" y="3521"/>
                </a:moveTo>
                <a:cubicBezTo>
                  <a:pt x="6918" y="4255"/>
                  <a:pt x="6918" y="5388"/>
                  <a:pt x="6240" y="6130"/>
                </a:cubicBezTo>
                <a:cubicBezTo>
                  <a:pt x="5729" y="5332"/>
                  <a:pt x="5729" y="4319"/>
                  <a:pt x="6240" y="3521"/>
                </a:cubicBezTo>
                <a:close/>
                <a:moveTo>
                  <a:pt x="9017" y="3521"/>
                </a:moveTo>
                <a:cubicBezTo>
                  <a:pt x="9512" y="4319"/>
                  <a:pt x="9512" y="5332"/>
                  <a:pt x="9017" y="6130"/>
                </a:cubicBezTo>
                <a:cubicBezTo>
                  <a:pt x="8339" y="5388"/>
                  <a:pt x="8339" y="4255"/>
                  <a:pt x="9017" y="3521"/>
                </a:cubicBezTo>
                <a:close/>
                <a:moveTo>
                  <a:pt x="2043" y="5707"/>
                </a:moveTo>
                <a:cubicBezTo>
                  <a:pt x="2530" y="5707"/>
                  <a:pt x="2992" y="5883"/>
                  <a:pt x="3336" y="6218"/>
                </a:cubicBezTo>
                <a:cubicBezTo>
                  <a:pt x="2949" y="6465"/>
                  <a:pt x="2500" y="6589"/>
                  <a:pt x="2048" y="6589"/>
                </a:cubicBezTo>
                <a:cubicBezTo>
                  <a:pt x="1596" y="6589"/>
                  <a:pt x="1141" y="6465"/>
                  <a:pt x="742" y="6218"/>
                </a:cubicBezTo>
                <a:cubicBezTo>
                  <a:pt x="1101" y="5883"/>
                  <a:pt x="1564" y="5707"/>
                  <a:pt x="2043" y="5707"/>
                </a:cubicBezTo>
                <a:close/>
                <a:moveTo>
                  <a:pt x="7628" y="5707"/>
                </a:moveTo>
                <a:cubicBezTo>
                  <a:pt x="8099" y="5707"/>
                  <a:pt x="8562" y="5875"/>
                  <a:pt x="8921" y="6218"/>
                </a:cubicBezTo>
                <a:cubicBezTo>
                  <a:pt x="8530" y="6465"/>
                  <a:pt x="8079" y="6589"/>
                  <a:pt x="7627" y="6589"/>
                </a:cubicBezTo>
                <a:cubicBezTo>
                  <a:pt x="7176" y="6589"/>
                  <a:pt x="6723" y="6465"/>
                  <a:pt x="6328" y="6218"/>
                </a:cubicBezTo>
                <a:cubicBezTo>
                  <a:pt x="6703" y="5875"/>
                  <a:pt x="7158" y="5707"/>
                  <a:pt x="7628" y="5707"/>
                </a:cubicBezTo>
                <a:close/>
                <a:moveTo>
                  <a:pt x="13206" y="5707"/>
                </a:moveTo>
                <a:cubicBezTo>
                  <a:pt x="13669" y="5707"/>
                  <a:pt x="14140" y="5875"/>
                  <a:pt x="14499" y="6218"/>
                </a:cubicBezTo>
                <a:cubicBezTo>
                  <a:pt x="14104" y="6465"/>
                  <a:pt x="13653" y="6589"/>
                  <a:pt x="13202" y="6589"/>
                </a:cubicBezTo>
                <a:cubicBezTo>
                  <a:pt x="12751" y="6589"/>
                  <a:pt x="12300" y="6465"/>
                  <a:pt x="11905" y="6218"/>
                </a:cubicBezTo>
                <a:cubicBezTo>
                  <a:pt x="12272" y="5875"/>
                  <a:pt x="12735" y="5707"/>
                  <a:pt x="13206" y="5707"/>
                </a:cubicBezTo>
                <a:close/>
                <a:moveTo>
                  <a:pt x="4840" y="5855"/>
                </a:moveTo>
                <a:cubicBezTo>
                  <a:pt x="5292" y="5855"/>
                  <a:pt x="5745" y="5979"/>
                  <a:pt x="6144" y="6226"/>
                </a:cubicBezTo>
                <a:cubicBezTo>
                  <a:pt x="5773" y="6565"/>
                  <a:pt x="5304" y="6735"/>
                  <a:pt x="4837" y="6735"/>
                </a:cubicBezTo>
                <a:cubicBezTo>
                  <a:pt x="4369" y="6735"/>
                  <a:pt x="3902" y="6565"/>
                  <a:pt x="3535" y="6226"/>
                </a:cubicBezTo>
                <a:cubicBezTo>
                  <a:pt x="3934" y="5979"/>
                  <a:pt x="4387" y="5855"/>
                  <a:pt x="4840" y="5855"/>
                </a:cubicBezTo>
                <a:close/>
                <a:moveTo>
                  <a:pt x="10425" y="5855"/>
                </a:moveTo>
                <a:cubicBezTo>
                  <a:pt x="10878" y="5855"/>
                  <a:pt x="11331" y="5979"/>
                  <a:pt x="11730" y="6226"/>
                </a:cubicBezTo>
                <a:cubicBezTo>
                  <a:pt x="11355" y="6553"/>
                  <a:pt x="10900" y="6737"/>
                  <a:pt x="10421" y="6737"/>
                </a:cubicBezTo>
                <a:cubicBezTo>
                  <a:pt x="9934" y="6737"/>
                  <a:pt x="9472" y="6553"/>
                  <a:pt x="9121" y="6226"/>
                </a:cubicBezTo>
                <a:cubicBezTo>
                  <a:pt x="9520" y="5979"/>
                  <a:pt x="9972" y="5855"/>
                  <a:pt x="10425" y="5855"/>
                </a:cubicBezTo>
                <a:close/>
                <a:moveTo>
                  <a:pt x="7617" y="0"/>
                </a:moveTo>
                <a:cubicBezTo>
                  <a:pt x="7096" y="0"/>
                  <a:pt x="6575" y="198"/>
                  <a:pt x="6184" y="593"/>
                </a:cubicBezTo>
                <a:cubicBezTo>
                  <a:pt x="5801" y="968"/>
                  <a:pt x="5586" y="1486"/>
                  <a:pt x="5586" y="2029"/>
                </a:cubicBezTo>
                <a:cubicBezTo>
                  <a:pt x="5586" y="2404"/>
                  <a:pt x="5681" y="2763"/>
                  <a:pt x="5881" y="3082"/>
                </a:cubicBezTo>
                <a:cubicBezTo>
                  <a:pt x="5562" y="2885"/>
                  <a:pt x="5198" y="2786"/>
                  <a:pt x="4833" y="2786"/>
                </a:cubicBezTo>
                <a:cubicBezTo>
                  <a:pt x="4313" y="2786"/>
                  <a:pt x="3790" y="2987"/>
                  <a:pt x="3391" y="3385"/>
                </a:cubicBezTo>
                <a:cubicBezTo>
                  <a:pt x="2713" y="4064"/>
                  <a:pt x="2617" y="5093"/>
                  <a:pt x="3088" y="5875"/>
                </a:cubicBezTo>
                <a:cubicBezTo>
                  <a:pt x="2769" y="5691"/>
                  <a:pt x="2410" y="5580"/>
                  <a:pt x="2035" y="5580"/>
                </a:cubicBezTo>
                <a:cubicBezTo>
                  <a:pt x="1492" y="5580"/>
                  <a:pt x="974" y="5787"/>
                  <a:pt x="599" y="6178"/>
                </a:cubicBezTo>
                <a:cubicBezTo>
                  <a:pt x="200" y="6577"/>
                  <a:pt x="0" y="7096"/>
                  <a:pt x="0" y="7614"/>
                </a:cubicBezTo>
                <a:lnTo>
                  <a:pt x="120" y="7614"/>
                </a:lnTo>
                <a:cubicBezTo>
                  <a:pt x="120" y="7144"/>
                  <a:pt x="287" y="6673"/>
                  <a:pt x="623" y="6314"/>
                </a:cubicBezTo>
                <a:cubicBezTo>
                  <a:pt x="878" y="6713"/>
                  <a:pt x="1006" y="7160"/>
                  <a:pt x="1006" y="7614"/>
                </a:cubicBezTo>
                <a:lnTo>
                  <a:pt x="1125" y="7614"/>
                </a:lnTo>
                <a:cubicBezTo>
                  <a:pt x="1125" y="7199"/>
                  <a:pt x="1021" y="6785"/>
                  <a:pt x="822" y="6417"/>
                </a:cubicBezTo>
                <a:lnTo>
                  <a:pt x="822" y="6417"/>
                </a:lnTo>
                <a:cubicBezTo>
                  <a:pt x="1197" y="6617"/>
                  <a:pt x="1610" y="6717"/>
                  <a:pt x="2024" y="6717"/>
                </a:cubicBezTo>
                <a:cubicBezTo>
                  <a:pt x="2438" y="6717"/>
                  <a:pt x="2853" y="6617"/>
                  <a:pt x="3232" y="6417"/>
                </a:cubicBezTo>
                <a:lnTo>
                  <a:pt x="3232" y="6417"/>
                </a:lnTo>
                <a:cubicBezTo>
                  <a:pt x="3032" y="6793"/>
                  <a:pt x="2929" y="7199"/>
                  <a:pt x="2929" y="7614"/>
                </a:cubicBezTo>
                <a:lnTo>
                  <a:pt x="3048" y="7614"/>
                </a:lnTo>
                <a:cubicBezTo>
                  <a:pt x="3048" y="7160"/>
                  <a:pt x="3176" y="6705"/>
                  <a:pt x="3431" y="6314"/>
                </a:cubicBezTo>
                <a:cubicBezTo>
                  <a:pt x="3766" y="6681"/>
                  <a:pt x="3934" y="7144"/>
                  <a:pt x="3934" y="7614"/>
                </a:cubicBezTo>
                <a:lnTo>
                  <a:pt x="4054" y="7614"/>
                </a:lnTo>
                <a:cubicBezTo>
                  <a:pt x="4054" y="7247"/>
                  <a:pt x="3958" y="6880"/>
                  <a:pt x="3758" y="6553"/>
                </a:cubicBezTo>
                <a:lnTo>
                  <a:pt x="3758" y="6553"/>
                </a:lnTo>
                <a:cubicBezTo>
                  <a:pt x="4078" y="6753"/>
                  <a:pt x="4445" y="6856"/>
                  <a:pt x="4812" y="6856"/>
                </a:cubicBezTo>
                <a:cubicBezTo>
                  <a:pt x="5179" y="6856"/>
                  <a:pt x="5538" y="6753"/>
                  <a:pt x="5873" y="6553"/>
                </a:cubicBezTo>
                <a:lnTo>
                  <a:pt x="5873" y="6553"/>
                </a:lnTo>
                <a:cubicBezTo>
                  <a:pt x="5673" y="6872"/>
                  <a:pt x="5570" y="7239"/>
                  <a:pt x="5570" y="7614"/>
                </a:cubicBezTo>
                <a:lnTo>
                  <a:pt x="5689" y="7614"/>
                </a:lnTo>
                <a:cubicBezTo>
                  <a:pt x="5689" y="7144"/>
                  <a:pt x="5857" y="6673"/>
                  <a:pt x="6200" y="6314"/>
                </a:cubicBezTo>
                <a:cubicBezTo>
                  <a:pt x="6447" y="6713"/>
                  <a:pt x="6575" y="7160"/>
                  <a:pt x="6575" y="7614"/>
                </a:cubicBezTo>
                <a:lnTo>
                  <a:pt x="6695" y="7614"/>
                </a:lnTo>
                <a:cubicBezTo>
                  <a:pt x="6695" y="7199"/>
                  <a:pt x="6599" y="6785"/>
                  <a:pt x="6400" y="6417"/>
                </a:cubicBezTo>
                <a:lnTo>
                  <a:pt x="6400" y="6417"/>
                </a:lnTo>
                <a:cubicBezTo>
                  <a:pt x="6775" y="6617"/>
                  <a:pt x="7186" y="6717"/>
                  <a:pt x="7597" y="6717"/>
                </a:cubicBezTo>
                <a:cubicBezTo>
                  <a:pt x="8009" y="6717"/>
                  <a:pt x="8422" y="6617"/>
                  <a:pt x="8801" y="6417"/>
                </a:cubicBezTo>
                <a:lnTo>
                  <a:pt x="8801" y="6417"/>
                </a:lnTo>
                <a:cubicBezTo>
                  <a:pt x="8602" y="6793"/>
                  <a:pt x="8506" y="7199"/>
                  <a:pt x="8506" y="7614"/>
                </a:cubicBezTo>
                <a:lnTo>
                  <a:pt x="8626" y="7614"/>
                </a:lnTo>
                <a:cubicBezTo>
                  <a:pt x="8626" y="7160"/>
                  <a:pt x="8754" y="6705"/>
                  <a:pt x="9001" y="6314"/>
                </a:cubicBezTo>
                <a:cubicBezTo>
                  <a:pt x="9344" y="6681"/>
                  <a:pt x="9512" y="7144"/>
                  <a:pt x="9512" y="7614"/>
                </a:cubicBezTo>
                <a:lnTo>
                  <a:pt x="9631" y="7614"/>
                </a:lnTo>
                <a:cubicBezTo>
                  <a:pt x="9631" y="7247"/>
                  <a:pt x="9528" y="6880"/>
                  <a:pt x="9328" y="6553"/>
                </a:cubicBezTo>
                <a:lnTo>
                  <a:pt x="9328" y="6553"/>
                </a:lnTo>
                <a:cubicBezTo>
                  <a:pt x="9647" y="6745"/>
                  <a:pt x="10006" y="6856"/>
                  <a:pt x="10389" y="6856"/>
                </a:cubicBezTo>
                <a:cubicBezTo>
                  <a:pt x="10764" y="6856"/>
                  <a:pt x="11123" y="6753"/>
                  <a:pt x="11443" y="6553"/>
                </a:cubicBezTo>
                <a:lnTo>
                  <a:pt x="11443" y="6553"/>
                </a:lnTo>
                <a:cubicBezTo>
                  <a:pt x="11243" y="6872"/>
                  <a:pt x="11147" y="7239"/>
                  <a:pt x="11147" y="7614"/>
                </a:cubicBezTo>
                <a:lnTo>
                  <a:pt x="11267" y="7614"/>
                </a:lnTo>
                <a:cubicBezTo>
                  <a:pt x="11267" y="7144"/>
                  <a:pt x="11435" y="6673"/>
                  <a:pt x="11778" y="6314"/>
                </a:cubicBezTo>
                <a:cubicBezTo>
                  <a:pt x="12025" y="6713"/>
                  <a:pt x="12153" y="7160"/>
                  <a:pt x="12153" y="7614"/>
                </a:cubicBezTo>
                <a:lnTo>
                  <a:pt x="12272" y="7614"/>
                </a:lnTo>
                <a:cubicBezTo>
                  <a:pt x="12272" y="7199"/>
                  <a:pt x="12177" y="6785"/>
                  <a:pt x="11977" y="6417"/>
                </a:cubicBezTo>
                <a:lnTo>
                  <a:pt x="11977" y="6417"/>
                </a:lnTo>
                <a:cubicBezTo>
                  <a:pt x="12348" y="6617"/>
                  <a:pt x="12759" y="6717"/>
                  <a:pt x="13172" y="6717"/>
                </a:cubicBezTo>
                <a:cubicBezTo>
                  <a:pt x="13585" y="6717"/>
                  <a:pt x="14000" y="6617"/>
                  <a:pt x="14379" y="6417"/>
                </a:cubicBezTo>
                <a:lnTo>
                  <a:pt x="14379" y="6417"/>
                </a:lnTo>
                <a:cubicBezTo>
                  <a:pt x="14179" y="6793"/>
                  <a:pt x="14076" y="7199"/>
                  <a:pt x="14076" y="7614"/>
                </a:cubicBezTo>
                <a:lnTo>
                  <a:pt x="14195" y="7614"/>
                </a:lnTo>
                <a:cubicBezTo>
                  <a:pt x="14195" y="7160"/>
                  <a:pt x="14331" y="6705"/>
                  <a:pt x="14578" y="6314"/>
                </a:cubicBezTo>
                <a:cubicBezTo>
                  <a:pt x="14914" y="6681"/>
                  <a:pt x="15089" y="7144"/>
                  <a:pt x="15089" y="7614"/>
                </a:cubicBezTo>
                <a:lnTo>
                  <a:pt x="15209" y="7614"/>
                </a:lnTo>
                <a:cubicBezTo>
                  <a:pt x="15241" y="7096"/>
                  <a:pt x="15041" y="6577"/>
                  <a:pt x="14642" y="6178"/>
                </a:cubicBezTo>
                <a:cubicBezTo>
                  <a:pt x="14245" y="5781"/>
                  <a:pt x="13727" y="5586"/>
                  <a:pt x="13207" y="5586"/>
                </a:cubicBezTo>
                <a:cubicBezTo>
                  <a:pt x="12840" y="5586"/>
                  <a:pt x="12472" y="5683"/>
                  <a:pt x="12145" y="5875"/>
                </a:cubicBezTo>
                <a:cubicBezTo>
                  <a:pt x="12336" y="5556"/>
                  <a:pt x="12448" y="5197"/>
                  <a:pt x="12448" y="4822"/>
                </a:cubicBezTo>
                <a:cubicBezTo>
                  <a:pt x="12448" y="4279"/>
                  <a:pt x="12233" y="3760"/>
                  <a:pt x="11850" y="3385"/>
                </a:cubicBezTo>
                <a:cubicBezTo>
                  <a:pt x="11467" y="3002"/>
                  <a:pt x="10948" y="2787"/>
                  <a:pt x="10413" y="2787"/>
                </a:cubicBezTo>
                <a:cubicBezTo>
                  <a:pt x="10030" y="2787"/>
                  <a:pt x="9671" y="2883"/>
                  <a:pt x="9352" y="3082"/>
                </a:cubicBezTo>
                <a:cubicBezTo>
                  <a:pt x="9543" y="2763"/>
                  <a:pt x="9655" y="2404"/>
                  <a:pt x="9655" y="2029"/>
                </a:cubicBezTo>
                <a:cubicBezTo>
                  <a:pt x="9655" y="1486"/>
                  <a:pt x="9440" y="968"/>
                  <a:pt x="9057" y="593"/>
                </a:cubicBezTo>
                <a:cubicBezTo>
                  <a:pt x="8662" y="198"/>
                  <a:pt x="8139" y="0"/>
                  <a:pt x="76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7753911" y="4537122"/>
            <a:ext cx="1284366" cy="504512"/>
            <a:chOff x="7753911" y="4537122"/>
            <a:chExt cx="1284366" cy="504512"/>
          </a:xfrm>
        </p:grpSpPr>
        <p:sp>
          <p:nvSpPr>
            <p:cNvPr id="51" name="Google Shape;51;p7"/>
            <p:cNvSpPr/>
            <p:nvPr/>
          </p:nvSpPr>
          <p:spPr>
            <a:xfrm>
              <a:off x="8194503" y="4764903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7753911" y="4537122"/>
              <a:ext cx="690338" cy="378593"/>
            </a:xfrm>
            <a:custGeom>
              <a:avLst/>
              <a:gdLst/>
              <a:ahLst/>
              <a:cxnLst/>
              <a:rect l="l" t="t" r="r" b="b"/>
              <a:pathLst>
                <a:path w="11117" h="6097" extrusionOk="0">
                  <a:moveTo>
                    <a:pt x="5786" y="1"/>
                  </a:moveTo>
                  <a:cubicBezTo>
                    <a:pt x="4812" y="1"/>
                    <a:pt x="3855" y="455"/>
                    <a:pt x="3249" y="1317"/>
                  </a:cubicBezTo>
                  <a:cubicBezTo>
                    <a:pt x="3185" y="1405"/>
                    <a:pt x="3129" y="1501"/>
                    <a:pt x="3073" y="1588"/>
                  </a:cubicBezTo>
                  <a:cubicBezTo>
                    <a:pt x="3177" y="1596"/>
                    <a:pt x="3272" y="1620"/>
                    <a:pt x="3376" y="1636"/>
                  </a:cubicBezTo>
                  <a:cubicBezTo>
                    <a:pt x="3416" y="1596"/>
                    <a:pt x="3456" y="1541"/>
                    <a:pt x="3488" y="1485"/>
                  </a:cubicBezTo>
                  <a:cubicBezTo>
                    <a:pt x="4034" y="708"/>
                    <a:pt x="4910" y="288"/>
                    <a:pt x="5799" y="288"/>
                  </a:cubicBezTo>
                  <a:cubicBezTo>
                    <a:pt x="6353" y="288"/>
                    <a:pt x="6911" y="451"/>
                    <a:pt x="7398" y="791"/>
                  </a:cubicBezTo>
                  <a:cubicBezTo>
                    <a:pt x="7741" y="1030"/>
                    <a:pt x="8020" y="1341"/>
                    <a:pt x="8220" y="1700"/>
                  </a:cubicBezTo>
                  <a:lnTo>
                    <a:pt x="8539" y="1700"/>
                  </a:lnTo>
                  <a:cubicBezTo>
                    <a:pt x="8323" y="1253"/>
                    <a:pt x="7980" y="854"/>
                    <a:pt x="7557" y="559"/>
                  </a:cubicBezTo>
                  <a:cubicBezTo>
                    <a:pt x="7015" y="176"/>
                    <a:pt x="6400" y="1"/>
                    <a:pt x="5786" y="1"/>
                  </a:cubicBezTo>
                  <a:close/>
                  <a:moveTo>
                    <a:pt x="5786" y="384"/>
                  </a:moveTo>
                  <a:cubicBezTo>
                    <a:pt x="4940" y="384"/>
                    <a:pt x="4102" y="791"/>
                    <a:pt x="3576" y="1541"/>
                  </a:cubicBezTo>
                  <a:cubicBezTo>
                    <a:pt x="3544" y="1573"/>
                    <a:pt x="3520" y="1628"/>
                    <a:pt x="3496" y="1668"/>
                  </a:cubicBezTo>
                  <a:cubicBezTo>
                    <a:pt x="3584" y="1700"/>
                    <a:pt x="3679" y="1724"/>
                    <a:pt x="3775" y="1756"/>
                  </a:cubicBezTo>
                  <a:cubicBezTo>
                    <a:pt x="3783" y="1740"/>
                    <a:pt x="3791" y="1724"/>
                    <a:pt x="3807" y="1708"/>
                  </a:cubicBezTo>
                  <a:cubicBezTo>
                    <a:pt x="4277" y="1032"/>
                    <a:pt x="5028" y="672"/>
                    <a:pt x="5790" y="672"/>
                  </a:cubicBezTo>
                  <a:cubicBezTo>
                    <a:pt x="6269" y="672"/>
                    <a:pt x="6752" y="814"/>
                    <a:pt x="7174" y="1110"/>
                  </a:cubicBezTo>
                  <a:cubicBezTo>
                    <a:pt x="7438" y="1285"/>
                    <a:pt x="7645" y="1509"/>
                    <a:pt x="7805" y="1748"/>
                  </a:cubicBezTo>
                  <a:cubicBezTo>
                    <a:pt x="7916" y="1724"/>
                    <a:pt x="8012" y="1716"/>
                    <a:pt x="8100" y="1700"/>
                  </a:cubicBezTo>
                  <a:cubicBezTo>
                    <a:pt x="7908" y="1381"/>
                    <a:pt x="7653" y="1086"/>
                    <a:pt x="7334" y="870"/>
                  </a:cubicBezTo>
                  <a:cubicBezTo>
                    <a:pt x="6863" y="543"/>
                    <a:pt x="6329" y="384"/>
                    <a:pt x="5786" y="384"/>
                  </a:cubicBezTo>
                  <a:close/>
                  <a:moveTo>
                    <a:pt x="5802" y="791"/>
                  </a:moveTo>
                  <a:cubicBezTo>
                    <a:pt x="5068" y="791"/>
                    <a:pt x="4350" y="1142"/>
                    <a:pt x="3903" y="1780"/>
                  </a:cubicBezTo>
                  <a:cubicBezTo>
                    <a:pt x="3895" y="1788"/>
                    <a:pt x="3895" y="1796"/>
                    <a:pt x="3887" y="1804"/>
                  </a:cubicBezTo>
                  <a:cubicBezTo>
                    <a:pt x="3975" y="1844"/>
                    <a:pt x="4062" y="1876"/>
                    <a:pt x="4142" y="1924"/>
                  </a:cubicBezTo>
                  <a:cubicBezTo>
                    <a:pt x="4453" y="1485"/>
                    <a:pt x="4908" y="1197"/>
                    <a:pt x="5443" y="1110"/>
                  </a:cubicBezTo>
                  <a:cubicBezTo>
                    <a:pt x="5564" y="1090"/>
                    <a:pt x="5685" y="1080"/>
                    <a:pt x="5805" y="1080"/>
                  </a:cubicBezTo>
                  <a:cubicBezTo>
                    <a:pt x="6217" y="1080"/>
                    <a:pt x="6619" y="1198"/>
                    <a:pt x="6959" y="1445"/>
                  </a:cubicBezTo>
                  <a:cubicBezTo>
                    <a:pt x="7126" y="1565"/>
                    <a:pt x="7278" y="1708"/>
                    <a:pt x="7398" y="1868"/>
                  </a:cubicBezTo>
                  <a:cubicBezTo>
                    <a:pt x="7494" y="1820"/>
                    <a:pt x="7581" y="1796"/>
                    <a:pt x="7685" y="1780"/>
                  </a:cubicBezTo>
                  <a:cubicBezTo>
                    <a:pt x="7533" y="1557"/>
                    <a:pt x="7342" y="1365"/>
                    <a:pt x="7119" y="1205"/>
                  </a:cubicBezTo>
                  <a:cubicBezTo>
                    <a:pt x="6720" y="926"/>
                    <a:pt x="6249" y="791"/>
                    <a:pt x="5802" y="791"/>
                  </a:cubicBezTo>
                  <a:close/>
                  <a:moveTo>
                    <a:pt x="5786" y="1166"/>
                  </a:moveTo>
                  <a:cubicBezTo>
                    <a:pt x="5682" y="1166"/>
                    <a:pt x="5563" y="1174"/>
                    <a:pt x="5451" y="1197"/>
                  </a:cubicBezTo>
                  <a:cubicBezTo>
                    <a:pt x="4948" y="1285"/>
                    <a:pt x="4517" y="1557"/>
                    <a:pt x="4230" y="1964"/>
                  </a:cubicBezTo>
                  <a:cubicBezTo>
                    <a:pt x="4310" y="2019"/>
                    <a:pt x="4390" y="2059"/>
                    <a:pt x="4469" y="2115"/>
                  </a:cubicBezTo>
                  <a:cubicBezTo>
                    <a:pt x="4793" y="1685"/>
                    <a:pt x="5286" y="1457"/>
                    <a:pt x="5786" y="1457"/>
                  </a:cubicBezTo>
                  <a:cubicBezTo>
                    <a:pt x="6112" y="1457"/>
                    <a:pt x="6441" y="1554"/>
                    <a:pt x="6728" y="1756"/>
                  </a:cubicBezTo>
                  <a:cubicBezTo>
                    <a:pt x="6823" y="1828"/>
                    <a:pt x="6927" y="1916"/>
                    <a:pt x="7007" y="2003"/>
                  </a:cubicBezTo>
                  <a:cubicBezTo>
                    <a:pt x="7103" y="1956"/>
                    <a:pt x="7198" y="1916"/>
                    <a:pt x="7286" y="1884"/>
                  </a:cubicBezTo>
                  <a:cubicBezTo>
                    <a:pt x="7174" y="1748"/>
                    <a:pt x="7047" y="1628"/>
                    <a:pt x="6887" y="1517"/>
                  </a:cubicBezTo>
                  <a:cubicBezTo>
                    <a:pt x="6560" y="1285"/>
                    <a:pt x="6177" y="1166"/>
                    <a:pt x="5786" y="1166"/>
                  </a:cubicBezTo>
                  <a:close/>
                  <a:moveTo>
                    <a:pt x="5802" y="1557"/>
                  </a:moveTo>
                  <a:cubicBezTo>
                    <a:pt x="5331" y="1557"/>
                    <a:pt x="4868" y="1764"/>
                    <a:pt x="4573" y="2163"/>
                  </a:cubicBezTo>
                  <a:cubicBezTo>
                    <a:pt x="4653" y="2227"/>
                    <a:pt x="4717" y="2275"/>
                    <a:pt x="4789" y="2339"/>
                  </a:cubicBezTo>
                  <a:cubicBezTo>
                    <a:pt x="5031" y="2009"/>
                    <a:pt x="5409" y="1832"/>
                    <a:pt x="5792" y="1832"/>
                  </a:cubicBezTo>
                  <a:cubicBezTo>
                    <a:pt x="6039" y="1832"/>
                    <a:pt x="6288" y="1906"/>
                    <a:pt x="6504" y="2059"/>
                  </a:cubicBezTo>
                  <a:lnTo>
                    <a:pt x="6656" y="2179"/>
                  </a:lnTo>
                  <a:cubicBezTo>
                    <a:pt x="6736" y="2147"/>
                    <a:pt x="6823" y="2099"/>
                    <a:pt x="6919" y="2043"/>
                  </a:cubicBezTo>
                  <a:cubicBezTo>
                    <a:pt x="6847" y="1964"/>
                    <a:pt x="6767" y="1900"/>
                    <a:pt x="6680" y="1836"/>
                  </a:cubicBezTo>
                  <a:cubicBezTo>
                    <a:pt x="6408" y="1644"/>
                    <a:pt x="6105" y="1557"/>
                    <a:pt x="5802" y="1557"/>
                  </a:cubicBezTo>
                  <a:close/>
                  <a:moveTo>
                    <a:pt x="5786" y="1956"/>
                  </a:moveTo>
                  <a:cubicBezTo>
                    <a:pt x="5443" y="1956"/>
                    <a:pt x="5092" y="2115"/>
                    <a:pt x="4860" y="2426"/>
                  </a:cubicBezTo>
                  <a:cubicBezTo>
                    <a:pt x="4932" y="2498"/>
                    <a:pt x="5004" y="2554"/>
                    <a:pt x="5060" y="2626"/>
                  </a:cubicBezTo>
                  <a:cubicBezTo>
                    <a:pt x="5060" y="2618"/>
                    <a:pt x="5068" y="2602"/>
                    <a:pt x="5068" y="2602"/>
                  </a:cubicBezTo>
                  <a:cubicBezTo>
                    <a:pt x="5203" y="2418"/>
                    <a:pt x="5403" y="2283"/>
                    <a:pt x="5626" y="2243"/>
                  </a:cubicBezTo>
                  <a:cubicBezTo>
                    <a:pt x="5676" y="2234"/>
                    <a:pt x="5725" y="2230"/>
                    <a:pt x="5774" y="2230"/>
                  </a:cubicBezTo>
                  <a:cubicBezTo>
                    <a:pt x="5955" y="2230"/>
                    <a:pt x="6128" y="2286"/>
                    <a:pt x="6273" y="2386"/>
                  </a:cubicBezTo>
                  <a:cubicBezTo>
                    <a:pt x="6297" y="2394"/>
                    <a:pt x="6305" y="2418"/>
                    <a:pt x="6329" y="2426"/>
                  </a:cubicBezTo>
                  <a:cubicBezTo>
                    <a:pt x="6392" y="2362"/>
                    <a:pt x="6472" y="2307"/>
                    <a:pt x="6560" y="2259"/>
                  </a:cubicBezTo>
                  <a:cubicBezTo>
                    <a:pt x="6512" y="2227"/>
                    <a:pt x="6472" y="2187"/>
                    <a:pt x="6440" y="2155"/>
                  </a:cubicBezTo>
                  <a:cubicBezTo>
                    <a:pt x="6249" y="2019"/>
                    <a:pt x="6017" y="1956"/>
                    <a:pt x="5786" y="1956"/>
                  </a:cubicBezTo>
                  <a:close/>
                  <a:moveTo>
                    <a:pt x="2706" y="1684"/>
                  </a:moveTo>
                  <a:cubicBezTo>
                    <a:pt x="1732" y="1684"/>
                    <a:pt x="775" y="2147"/>
                    <a:pt x="176" y="3001"/>
                  </a:cubicBezTo>
                  <a:cubicBezTo>
                    <a:pt x="113" y="3097"/>
                    <a:pt x="57" y="3184"/>
                    <a:pt x="1" y="3272"/>
                  </a:cubicBezTo>
                  <a:cubicBezTo>
                    <a:pt x="105" y="3280"/>
                    <a:pt x="200" y="3304"/>
                    <a:pt x="304" y="3320"/>
                  </a:cubicBezTo>
                  <a:cubicBezTo>
                    <a:pt x="336" y="3272"/>
                    <a:pt x="376" y="3216"/>
                    <a:pt x="400" y="3160"/>
                  </a:cubicBezTo>
                  <a:cubicBezTo>
                    <a:pt x="939" y="2385"/>
                    <a:pt x="1810" y="1969"/>
                    <a:pt x="2698" y="1969"/>
                  </a:cubicBezTo>
                  <a:cubicBezTo>
                    <a:pt x="3255" y="1969"/>
                    <a:pt x="3818" y="2133"/>
                    <a:pt x="4310" y="2474"/>
                  </a:cubicBezTo>
                  <a:cubicBezTo>
                    <a:pt x="4661" y="2722"/>
                    <a:pt x="4940" y="3033"/>
                    <a:pt x="5140" y="3384"/>
                  </a:cubicBezTo>
                  <a:lnTo>
                    <a:pt x="5459" y="3384"/>
                  </a:lnTo>
                  <a:cubicBezTo>
                    <a:pt x="5243" y="2945"/>
                    <a:pt x="4900" y="2546"/>
                    <a:pt x="4469" y="2243"/>
                  </a:cubicBezTo>
                  <a:cubicBezTo>
                    <a:pt x="3935" y="1868"/>
                    <a:pt x="3312" y="1684"/>
                    <a:pt x="2706" y="1684"/>
                  </a:cubicBezTo>
                  <a:close/>
                  <a:moveTo>
                    <a:pt x="2706" y="2075"/>
                  </a:moveTo>
                  <a:cubicBezTo>
                    <a:pt x="1852" y="2075"/>
                    <a:pt x="1014" y="2474"/>
                    <a:pt x="496" y="3232"/>
                  </a:cubicBezTo>
                  <a:cubicBezTo>
                    <a:pt x="464" y="3272"/>
                    <a:pt x="432" y="3312"/>
                    <a:pt x="416" y="3360"/>
                  </a:cubicBezTo>
                  <a:cubicBezTo>
                    <a:pt x="504" y="3384"/>
                    <a:pt x="599" y="3416"/>
                    <a:pt x="695" y="3456"/>
                  </a:cubicBezTo>
                  <a:cubicBezTo>
                    <a:pt x="703" y="3432"/>
                    <a:pt x="711" y="3424"/>
                    <a:pt x="719" y="3400"/>
                  </a:cubicBezTo>
                  <a:cubicBezTo>
                    <a:pt x="1094" y="2857"/>
                    <a:pt x="1637" y="2506"/>
                    <a:pt x="2275" y="2394"/>
                  </a:cubicBezTo>
                  <a:cubicBezTo>
                    <a:pt x="2417" y="2370"/>
                    <a:pt x="2558" y="2357"/>
                    <a:pt x="2699" y="2357"/>
                  </a:cubicBezTo>
                  <a:cubicBezTo>
                    <a:pt x="3191" y="2357"/>
                    <a:pt x="3670" y="2508"/>
                    <a:pt x="4086" y="2793"/>
                  </a:cubicBezTo>
                  <a:cubicBezTo>
                    <a:pt x="4334" y="2977"/>
                    <a:pt x="4541" y="3184"/>
                    <a:pt x="4709" y="3432"/>
                  </a:cubicBezTo>
                  <a:lnTo>
                    <a:pt x="4725" y="3432"/>
                  </a:lnTo>
                  <a:cubicBezTo>
                    <a:pt x="4820" y="3416"/>
                    <a:pt x="4924" y="3400"/>
                    <a:pt x="5020" y="3392"/>
                  </a:cubicBezTo>
                  <a:cubicBezTo>
                    <a:pt x="4828" y="3073"/>
                    <a:pt x="4573" y="2793"/>
                    <a:pt x="4254" y="2562"/>
                  </a:cubicBezTo>
                  <a:cubicBezTo>
                    <a:pt x="3783" y="2235"/>
                    <a:pt x="3249" y="2075"/>
                    <a:pt x="2706" y="2075"/>
                  </a:cubicBezTo>
                  <a:close/>
                  <a:moveTo>
                    <a:pt x="8371" y="1804"/>
                  </a:moveTo>
                  <a:cubicBezTo>
                    <a:pt x="8196" y="1804"/>
                    <a:pt x="8004" y="1828"/>
                    <a:pt x="7821" y="1860"/>
                  </a:cubicBezTo>
                  <a:cubicBezTo>
                    <a:pt x="7007" y="1995"/>
                    <a:pt x="6297" y="2458"/>
                    <a:pt x="5826" y="3136"/>
                  </a:cubicBezTo>
                  <a:cubicBezTo>
                    <a:pt x="5770" y="3224"/>
                    <a:pt x="5706" y="3312"/>
                    <a:pt x="5658" y="3400"/>
                  </a:cubicBezTo>
                  <a:cubicBezTo>
                    <a:pt x="5762" y="3416"/>
                    <a:pt x="5858" y="3432"/>
                    <a:pt x="5961" y="3456"/>
                  </a:cubicBezTo>
                  <a:cubicBezTo>
                    <a:pt x="5985" y="3400"/>
                    <a:pt x="6025" y="3344"/>
                    <a:pt x="6057" y="3296"/>
                  </a:cubicBezTo>
                  <a:cubicBezTo>
                    <a:pt x="6488" y="2674"/>
                    <a:pt x="7134" y="2267"/>
                    <a:pt x="7877" y="2139"/>
                  </a:cubicBezTo>
                  <a:cubicBezTo>
                    <a:pt x="8047" y="2108"/>
                    <a:pt x="8218" y="2092"/>
                    <a:pt x="8388" y="2092"/>
                  </a:cubicBezTo>
                  <a:cubicBezTo>
                    <a:pt x="8951" y="2092"/>
                    <a:pt x="9501" y="2263"/>
                    <a:pt x="9967" y="2594"/>
                  </a:cubicBezTo>
                  <a:cubicBezTo>
                    <a:pt x="10318" y="2841"/>
                    <a:pt x="10598" y="3152"/>
                    <a:pt x="10797" y="3504"/>
                  </a:cubicBezTo>
                  <a:lnTo>
                    <a:pt x="11116" y="3504"/>
                  </a:lnTo>
                  <a:cubicBezTo>
                    <a:pt x="10909" y="3057"/>
                    <a:pt x="10566" y="2666"/>
                    <a:pt x="10135" y="2362"/>
                  </a:cubicBezTo>
                  <a:cubicBezTo>
                    <a:pt x="9608" y="1995"/>
                    <a:pt x="9002" y="1804"/>
                    <a:pt x="8371" y="1804"/>
                  </a:cubicBezTo>
                  <a:close/>
                  <a:moveTo>
                    <a:pt x="8371" y="2195"/>
                  </a:moveTo>
                  <a:cubicBezTo>
                    <a:pt x="8212" y="2195"/>
                    <a:pt x="8052" y="2203"/>
                    <a:pt x="7893" y="2235"/>
                  </a:cubicBezTo>
                  <a:cubicBezTo>
                    <a:pt x="7182" y="2362"/>
                    <a:pt x="6568" y="2753"/>
                    <a:pt x="6145" y="3352"/>
                  </a:cubicBezTo>
                  <a:cubicBezTo>
                    <a:pt x="6113" y="3392"/>
                    <a:pt x="6089" y="3432"/>
                    <a:pt x="6065" y="3480"/>
                  </a:cubicBezTo>
                  <a:cubicBezTo>
                    <a:pt x="6161" y="3504"/>
                    <a:pt x="6257" y="3535"/>
                    <a:pt x="6345" y="3575"/>
                  </a:cubicBezTo>
                  <a:cubicBezTo>
                    <a:pt x="6360" y="3551"/>
                    <a:pt x="6368" y="3543"/>
                    <a:pt x="6376" y="3519"/>
                  </a:cubicBezTo>
                  <a:cubicBezTo>
                    <a:pt x="6848" y="2847"/>
                    <a:pt x="7600" y="2485"/>
                    <a:pt x="8366" y="2485"/>
                  </a:cubicBezTo>
                  <a:cubicBezTo>
                    <a:pt x="8845" y="2485"/>
                    <a:pt x="9328" y="2626"/>
                    <a:pt x="9752" y="2921"/>
                  </a:cubicBezTo>
                  <a:cubicBezTo>
                    <a:pt x="9999" y="3105"/>
                    <a:pt x="10207" y="3312"/>
                    <a:pt x="10374" y="3559"/>
                  </a:cubicBezTo>
                  <a:cubicBezTo>
                    <a:pt x="10478" y="3543"/>
                    <a:pt x="10574" y="3535"/>
                    <a:pt x="10685" y="3519"/>
                  </a:cubicBezTo>
                  <a:cubicBezTo>
                    <a:pt x="10494" y="3192"/>
                    <a:pt x="10238" y="2905"/>
                    <a:pt x="9919" y="2682"/>
                  </a:cubicBezTo>
                  <a:cubicBezTo>
                    <a:pt x="9456" y="2362"/>
                    <a:pt x="8922" y="2195"/>
                    <a:pt x="8371" y="2195"/>
                  </a:cubicBezTo>
                  <a:close/>
                  <a:moveTo>
                    <a:pt x="2706" y="2466"/>
                  </a:moveTo>
                  <a:cubicBezTo>
                    <a:pt x="2570" y="2466"/>
                    <a:pt x="2435" y="2474"/>
                    <a:pt x="2299" y="2506"/>
                  </a:cubicBezTo>
                  <a:cubicBezTo>
                    <a:pt x="1693" y="2618"/>
                    <a:pt x="1158" y="2953"/>
                    <a:pt x="799" y="3464"/>
                  </a:cubicBezTo>
                  <a:cubicBezTo>
                    <a:pt x="791" y="3472"/>
                    <a:pt x="791" y="3480"/>
                    <a:pt x="783" y="3496"/>
                  </a:cubicBezTo>
                  <a:cubicBezTo>
                    <a:pt x="871" y="3535"/>
                    <a:pt x="958" y="3559"/>
                    <a:pt x="1038" y="3615"/>
                  </a:cubicBezTo>
                  <a:cubicBezTo>
                    <a:pt x="1357" y="3160"/>
                    <a:pt x="1820" y="2865"/>
                    <a:pt x="2347" y="2769"/>
                  </a:cubicBezTo>
                  <a:cubicBezTo>
                    <a:pt x="2466" y="2750"/>
                    <a:pt x="2584" y="2741"/>
                    <a:pt x="2701" y="2741"/>
                  </a:cubicBezTo>
                  <a:cubicBezTo>
                    <a:pt x="3119" y="2741"/>
                    <a:pt x="3520" y="2863"/>
                    <a:pt x="3863" y="3113"/>
                  </a:cubicBezTo>
                  <a:cubicBezTo>
                    <a:pt x="4030" y="3232"/>
                    <a:pt x="4182" y="3368"/>
                    <a:pt x="4302" y="3527"/>
                  </a:cubicBezTo>
                  <a:cubicBezTo>
                    <a:pt x="4406" y="3504"/>
                    <a:pt x="4493" y="3472"/>
                    <a:pt x="4589" y="3448"/>
                  </a:cubicBezTo>
                  <a:cubicBezTo>
                    <a:pt x="4445" y="3232"/>
                    <a:pt x="4246" y="3041"/>
                    <a:pt x="4023" y="2881"/>
                  </a:cubicBezTo>
                  <a:cubicBezTo>
                    <a:pt x="3632" y="2602"/>
                    <a:pt x="3177" y="2466"/>
                    <a:pt x="2706" y="2466"/>
                  </a:cubicBezTo>
                  <a:close/>
                  <a:moveTo>
                    <a:pt x="8371" y="2586"/>
                  </a:moveTo>
                  <a:cubicBezTo>
                    <a:pt x="7645" y="2586"/>
                    <a:pt x="6927" y="2937"/>
                    <a:pt x="6480" y="3575"/>
                  </a:cubicBezTo>
                  <a:cubicBezTo>
                    <a:pt x="6464" y="3583"/>
                    <a:pt x="6464" y="3591"/>
                    <a:pt x="6456" y="3599"/>
                  </a:cubicBezTo>
                  <a:cubicBezTo>
                    <a:pt x="6544" y="3639"/>
                    <a:pt x="6640" y="3671"/>
                    <a:pt x="6720" y="3719"/>
                  </a:cubicBezTo>
                  <a:cubicBezTo>
                    <a:pt x="7023" y="3280"/>
                    <a:pt x="7486" y="2993"/>
                    <a:pt x="8012" y="2905"/>
                  </a:cubicBezTo>
                  <a:cubicBezTo>
                    <a:pt x="8135" y="2885"/>
                    <a:pt x="8257" y="2875"/>
                    <a:pt x="8378" y="2875"/>
                  </a:cubicBezTo>
                  <a:cubicBezTo>
                    <a:pt x="8792" y="2875"/>
                    <a:pt x="9189" y="2993"/>
                    <a:pt x="9528" y="3240"/>
                  </a:cubicBezTo>
                  <a:cubicBezTo>
                    <a:pt x="9696" y="3360"/>
                    <a:pt x="9847" y="3504"/>
                    <a:pt x="9967" y="3663"/>
                  </a:cubicBezTo>
                  <a:cubicBezTo>
                    <a:pt x="10071" y="3631"/>
                    <a:pt x="10159" y="3599"/>
                    <a:pt x="10254" y="3583"/>
                  </a:cubicBezTo>
                  <a:cubicBezTo>
                    <a:pt x="10119" y="3352"/>
                    <a:pt x="9919" y="3160"/>
                    <a:pt x="9688" y="3001"/>
                  </a:cubicBezTo>
                  <a:cubicBezTo>
                    <a:pt x="9289" y="2722"/>
                    <a:pt x="8818" y="2586"/>
                    <a:pt x="8371" y="2586"/>
                  </a:cubicBezTo>
                  <a:close/>
                  <a:moveTo>
                    <a:pt x="2706" y="2857"/>
                  </a:moveTo>
                  <a:cubicBezTo>
                    <a:pt x="2594" y="2857"/>
                    <a:pt x="2475" y="2865"/>
                    <a:pt x="2371" y="2881"/>
                  </a:cubicBezTo>
                  <a:cubicBezTo>
                    <a:pt x="1868" y="2977"/>
                    <a:pt x="1437" y="3240"/>
                    <a:pt x="1150" y="3655"/>
                  </a:cubicBezTo>
                  <a:cubicBezTo>
                    <a:pt x="1230" y="3703"/>
                    <a:pt x="1310" y="3743"/>
                    <a:pt x="1389" y="3799"/>
                  </a:cubicBezTo>
                  <a:cubicBezTo>
                    <a:pt x="1704" y="3363"/>
                    <a:pt x="2197" y="3133"/>
                    <a:pt x="2700" y="3133"/>
                  </a:cubicBezTo>
                  <a:cubicBezTo>
                    <a:pt x="3027" y="3133"/>
                    <a:pt x="3358" y="3231"/>
                    <a:pt x="3647" y="3432"/>
                  </a:cubicBezTo>
                  <a:cubicBezTo>
                    <a:pt x="3743" y="3504"/>
                    <a:pt x="3847" y="3591"/>
                    <a:pt x="3927" y="3679"/>
                  </a:cubicBezTo>
                  <a:cubicBezTo>
                    <a:pt x="4015" y="3639"/>
                    <a:pt x="4102" y="3599"/>
                    <a:pt x="4206" y="3575"/>
                  </a:cubicBezTo>
                  <a:cubicBezTo>
                    <a:pt x="4094" y="3432"/>
                    <a:pt x="3951" y="3312"/>
                    <a:pt x="3807" y="3200"/>
                  </a:cubicBezTo>
                  <a:cubicBezTo>
                    <a:pt x="3472" y="2977"/>
                    <a:pt x="3097" y="2857"/>
                    <a:pt x="2706" y="2857"/>
                  </a:cubicBezTo>
                  <a:close/>
                  <a:moveTo>
                    <a:pt x="8371" y="2969"/>
                  </a:moveTo>
                  <a:cubicBezTo>
                    <a:pt x="7773" y="2969"/>
                    <a:pt x="7182" y="3256"/>
                    <a:pt x="6815" y="3767"/>
                  </a:cubicBezTo>
                  <a:lnTo>
                    <a:pt x="7055" y="3918"/>
                  </a:lnTo>
                  <a:cubicBezTo>
                    <a:pt x="7302" y="3583"/>
                    <a:pt x="7661" y="3360"/>
                    <a:pt x="8084" y="3280"/>
                  </a:cubicBezTo>
                  <a:cubicBezTo>
                    <a:pt x="8180" y="3262"/>
                    <a:pt x="8276" y="3254"/>
                    <a:pt x="8372" y="3254"/>
                  </a:cubicBezTo>
                  <a:cubicBezTo>
                    <a:pt x="8706" y="3254"/>
                    <a:pt x="9034" y="3359"/>
                    <a:pt x="9313" y="3551"/>
                  </a:cubicBezTo>
                  <a:cubicBezTo>
                    <a:pt x="9417" y="3623"/>
                    <a:pt x="9512" y="3711"/>
                    <a:pt x="9592" y="3799"/>
                  </a:cubicBezTo>
                  <a:cubicBezTo>
                    <a:pt x="9680" y="3759"/>
                    <a:pt x="9768" y="3719"/>
                    <a:pt x="9871" y="3687"/>
                  </a:cubicBezTo>
                  <a:cubicBezTo>
                    <a:pt x="9760" y="3551"/>
                    <a:pt x="9616" y="3424"/>
                    <a:pt x="9472" y="3320"/>
                  </a:cubicBezTo>
                  <a:cubicBezTo>
                    <a:pt x="9129" y="3089"/>
                    <a:pt x="8754" y="2969"/>
                    <a:pt x="8371" y="2969"/>
                  </a:cubicBezTo>
                  <a:close/>
                  <a:moveTo>
                    <a:pt x="2698" y="3232"/>
                  </a:moveTo>
                  <a:cubicBezTo>
                    <a:pt x="2610" y="3232"/>
                    <a:pt x="2514" y="3240"/>
                    <a:pt x="2427" y="3248"/>
                  </a:cubicBezTo>
                  <a:cubicBezTo>
                    <a:pt x="2036" y="3320"/>
                    <a:pt x="1701" y="3527"/>
                    <a:pt x="1469" y="3839"/>
                  </a:cubicBezTo>
                  <a:cubicBezTo>
                    <a:pt x="1549" y="3903"/>
                    <a:pt x="1621" y="3950"/>
                    <a:pt x="1693" y="4006"/>
                  </a:cubicBezTo>
                  <a:cubicBezTo>
                    <a:pt x="1937" y="3690"/>
                    <a:pt x="2311" y="3520"/>
                    <a:pt x="2691" y="3520"/>
                  </a:cubicBezTo>
                  <a:cubicBezTo>
                    <a:pt x="2942" y="3520"/>
                    <a:pt x="3196" y="3595"/>
                    <a:pt x="3416" y="3751"/>
                  </a:cubicBezTo>
                  <a:lnTo>
                    <a:pt x="3568" y="3871"/>
                  </a:lnTo>
                  <a:cubicBezTo>
                    <a:pt x="3647" y="3823"/>
                    <a:pt x="3735" y="3767"/>
                    <a:pt x="3815" y="3719"/>
                  </a:cubicBezTo>
                  <a:cubicBezTo>
                    <a:pt x="3743" y="3639"/>
                    <a:pt x="3663" y="3567"/>
                    <a:pt x="3576" y="3512"/>
                  </a:cubicBezTo>
                  <a:cubicBezTo>
                    <a:pt x="3312" y="3328"/>
                    <a:pt x="3009" y="3232"/>
                    <a:pt x="2698" y="3232"/>
                  </a:cubicBezTo>
                  <a:close/>
                  <a:moveTo>
                    <a:pt x="8371" y="3360"/>
                  </a:moveTo>
                  <a:cubicBezTo>
                    <a:pt x="8284" y="3360"/>
                    <a:pt x="8196" y="3368"/>
                    <a:pt x="8100" y="3384"/>
                  </a:cubicBezTo>
                  <a:cubicBezTo>
                    <a:pt x="7717" y="3448"/>
                    <a:pt x="7374" y="3663"/>
                    <a:pt x="7142" y="3966"/>
                  </a:cubicBezTo>
                  <a:cubicBezTo>
                    <a:pt x="7222" y="4030"/>
                    <a:pt x="7294" y="4078"/>
                    <a:pt x="7366" y="4142"/>
                  </a:cubicBezTo>
                  <a:cubicBezTo>
                    <a:pt x="7557" y="3879"/>
                    <a:pt x="7837" y="3711"/>
                    <a:pt x="8156" y="3647"/>
                  </a:cubicBezTo>
                  <a:cubicBezTo>
                    <a:pt x="8227" y="3635"/>
                    <a:pt x="8299" y="3629"/>
                    <a:pt x="8370" y="3629"/>
                  </a:cubicBezTo>
                  <a:cubicBezTo>
                    <a:pt x="8624" y="3629"/>
                    <a:pt x="8871" y="3707"/>
                    <a:pt x="9089" y="3863"/>
                  </a:cubicBezTo>
                  <a:cubicBezTo>
                    <a:pt x="9137" y="3903"/>
                    <a:pt x="9193" y="3942"/>
                    <a:pt x="9241" y="3990"/>
                  </a:cubicBezTo>
                  <a:cubicBezTo>
                    <a:pt x="9321" y="3942"/>
                    <a:pt x="9409" y="3887"/>
                    <a:pt x="9496" y="3847"/>
                  </a:cubicBezTo>
                  <a:cubicBezTo>
                    <a:pt x="9433" y="3767"/>
                    <a:pt x="9353" y="3703"/>
                    <a:pt x="9257" y="3639"/>
                  </a:cubicBezTo>
                  <a:cubicBezTo>
                    <a:pt x="8994" y="3464"/>
                    <a:pt x="8682" y="3360"/>
                    <a:pt x="8371" y="3360"/>
                  </a:cubicBezTo>
                  <a:close/>
                  <a:moveTo>
                    <a:pt x="2698" y="3631"/>
                  </a:moveTo>
                  <a:cubicBezTo>
                    <a:pt x="2347" y="3631"/>
                    <a:pt x="1996" y="3791"/>
                    <a:pt x="1772" y="4102"/>
                  </a:cubicBezTo>
                  <a:cubicBezTo>
                    <a:pt x="1836" y="4166"/>
                    <a:pt x="1908" y="4230"/>
                    <a:pt x="1972" y="4301"/>
                  </a:cubicBezTo>
                  <a:cubicBezTo>
                    <a:pt x="1972" y="4293"/>
                    <a:pt x="1980" y="4278"/>
                    <a:pt x="1980" y="4278"/>
                  </a:cubicBezTo>
                  <a:cubicBezTo>
                    <a:pt x="2107" y="4094"/>
                    <a:pt x="2307" y="3958"/>
                    <a:pt x="2538" y="3918"/>
                  </a:cubicBezTo>
                  <a:cubicBezTo>
                    <a:pt x="2589" y="3910"/>
                    <a:pt x="2640" y="3906"/>
                    <a:pt x="2689" y="3906"/>
                  </a:cubicBezTo>
                  <a:cubicBezTo>
                    <a:pt x="2874" y="3906"/>
                    <a:pt x="3048" y="3963"/>
                    <a:pt x="3193" y="4070"/>
                  </a:cubicBezTo>
                  <a:cubicBezTo>
                    <a:pt x="3217" y="4078"/>
                    <a:pt x="3225" y="4102"/>
                    <a:pt x="3249" y="4110"/>
                  </a:cubicBezTo>
                  <a:cubicBezTo>
                    <a:pt x="3312" y="4054"/>
                    <a:pt x="3392" y="3990"/>
                    <a:pt x="3472" y="3942"/>
                  </a:cubicBezTo>
                  <a:cubicBezTo>
                    <a:pt x="3432" y="3910"/>
                    <a:pt x="3392" y="3871"/>
                    <a:pt x="3352" y="3839"/>
                  </a:cubicBezTo>
                  <a:cubicBezTo>
                    <a:pt x="3153" y="3703"/>
                    <a:pt x="2929" y="3631"/>
                    <a:pt x="2698" y="3631"/>
                  </a:cubicBezTo>
                  <a:close/>
                  <a:moveTo>
                    <a:pt x="8371" y="3751"/>
                  </a:moveTo>
                  <a:cubicBezTo>
                    <a:pt x="8299" y="3751"/>
                    <a:pt x="8236" y="3759"/>
                    <a:pt x="8172" y="3767"/>
                  </a:cubicBezTo>
                  <a:cubicBezTo>
                    <a:pt x="7885" y="3823"/>
                    <a:pt x="7621" y="3982"/>
                    <a:pt x="7446" y="4222"/>
                  </a:cubicBezTo>
                  <a:cubicBezTo>
                    <a:pt x="7510" y="4286"/>
                    <a:pt x="7581" y="4349"/>
                    <a:pt x="7645" y="4421"/>
                  </a:cubicBezTo>
                  <a:cubicBezTo>
                    <a:pt x="7645" y="4413"/>
                    <a:pt x="7653" y="4397"/>
                    <a:pt x="7653" y="4397"/>
                  </a:cubicBezTo>
                  <a:cubicBezTo>
                    <a:pt x="7781" y="4214"/>
                    <a:pt x="7980" y="4078"/>
                    <a:pt x="8212" y="4038"/>
                  </a:cubicBezTo>
                  <a:cubicBezTo>
                    <a:pt x="8261" y="4030"/>
                    <a:pt x="8310" y="4025"/>
                    <a:pt x="8359" y="4025"/>
                  </a:cubicBezTo>
                  <a:cubicBezTo>
                    <a:pt x="8537" y="4025"/>
                    <a:pt x="8708" y="4081"/>
                    <a:pt x="8858" y="4182"/>
                  </a:cubicBezTo>
                  <a:cubicBezTo>
                    <a:pt x="8882" y="4190"/>
                    <a:pt x="8890" y="4214"/>
                    <a:pt x="8906" y="4222"/>
                  </a:cubicBezTo>
                  <a:cubicBezTo>
                    <a:pt x="8978" y="4158"/>
                    <a:pt x="9058" y="4102"/>
                    <a:pt x="9137" y="4054"/>
                  </a:cubicBezTo>
                  <a:cubicBezTo>
                    <a:pt x="9097" y="4022"/>
                    <a:pt x="9058" y="3982"/>
                    <a:pt x="9018" y="3950"/>
                  </a:cubicBezTo>
                  <a:cubicBezTo>
                    <a:pt x="8834" y="3823"/>
                    <a:pt x="8603" y="3751"/>
                    <a:pt x="8371" y="3751"/>
                  </a:cubicBezTo>
                  <a:close/>
                  <a:moveTo>
                    <a:pt x="5283" y="3480"/>
                  </a:moveTo>
                  <a:cubicBezTo>
                    <a:pt x="5100" y="3480"/>
                    <a:pt x="4908" y="3504"/>
                    <a:pt x="4733" y="3535"/>
                  </a:cubicBezTo>
                  <a:cubicBezTo>
                    <a:pt x="3911" y="3671"/>
                    <a:pt x="3209" y="4134"/>
                    <a:pt x="2738" y="4812"/>
                  </a:cubicBezTo>
                  <a:cubicBezTo>
                    <a:pt x="2674" y="4900"/>
                    <a:pt x="2618" y="4988"/>
                    <a:pt x="2570" y="5075"/>
                  </a:cubicBezTo>
                  <a:cubicBezTo>
                    <a:pt x="2666" y="5091"/>
                    <a:pt x="2770" y="5107"/>
                    <a:pt x="2865" y="5131"/>
                  </a:cubicBezTo>
                  <a:cubicBezTo>
                    <a:pt x="2897" y="5075"/>
                    <a:pt x="2937" y="5020"/>
                    <a:pt x="2969" y="4972"/>
                  </a:cubicBezTo>
                  <a:cubicBezTo>
                    <a:pt x="3392" y="4349"/>
                    <a:pt x="4046" y="3942"/>
                    <a:pt x="4781" y="3815"/>
                  </a:cubicBezTo>
                  <a:cubicBezTo>
                    <a:pt x="4953" y="3783"/>
                    <a:pt x="5125" y="3768"/>
                    <a:pt x="5295" y="3768"/>
                  </a:cubicBezTo>
                  <a:cubicBezTo>
                    <a:pt x="5860" y="3768"/>
                    <a:pt x="6407" y="3939"/>
                    <a:pt x="6879" y="4270"/>
                  </a:cubicBezTo>
                  <a:cubicBezTo>
                    <a:pt x="7222" y="4517"/>
                    <a:pt x="7502" y="4828"/>
                    <a:pt x="7701" y="5179"/>
                  </a:cubicBezTo>
                  <a:lnTo>
                    <a:pt x="8020" y="5179"/>
                  </a:lnTo>
                  <a:cubicBezTo>
                    <a:pt x="7813" y="4732"/>
                    <a:pt x="7478" y="4341"/>
                    <a:pt x="7047" y="4038"/>
                  </a:cubicBezTo>
                  <a:cubicBezTo>
                    <a:pt x="6512" y="3671"/>
                    <a:pt x="5906" y="3480"/>
                    <a:pt x="5283" y="3480"/>
                  </a:cubicBezTo>
                  <a:close/>
                  <a:moveTo>
                    <a:pt x="5283" y="3871"/>
                  </a:moveTo>
                  <a:cubicBezTo>
                    <a:pt x="5124" y="3871"/>
                    <a:pt x="4964" y="3879"/>
                    <a:pt x="4804" y="3910"/>
                  </a:cubicBezTo>
                  <a:cubicBezTo>
                    <a:pt x="4094" y="4038"/>
                    <a:pt x="3472" y="4429"/>
                    <a:pt x="3057" y="5028"/>
                  </a:cubicBezTo>
                  <a:cubicBezTo>
                    <a:pt x="3025" y="5067"/>
                    <a:pt x="2993" y="5107"/>
                    <a:pt x="2977" y="5155"/>
                  </a:cubicBezTo>
                  <a:cubicBezTo>
                    <a:pt x="3065" y="5179"/>
                    <a:pt x="3169" y="5211"/>
                    <a:pt x="3256" y="5251"/>
                  </a:cubicBezTo>
                  <a:cubicBezTo>
                    <a:pt x="3264" y="5227"/>
                    <a:pt x="3272" y="5219"/>
                    <a:pt x="3288" y="5195"/>
                  </a:cubicBezTo>
                  <a:cubicBezTo>
                    <a:pt x="3655" y="4669"/>
                    <a:pt x="4214" y="4309"/>
                    <a:pt x="4852" y="4198"/>
                  </a:cubicBezTo>
                  <a:cubicBezTo>
                    <a:pt x="4991" y="4175"/>
                    <a:pt x="5130" y="4164"/>
                    <a:pt x="5268" y="4164"/>
                  </a:cubicBezTo>
                  <a:cubicBezTo>
                    <a:pt x="5763" y="4164"/>
                    <a:pt x="6244" y="4309"/>
                    <a:pt x="6656" y="4597"/>
                  </a:cubicBezTo>
                  <a:cubicBezTo>
                    <a:pt x="6903" y="4780"/>
                    <a:pt x="7111" y="4988"/>
                    <a:pt x="7286" y="5235"/>
                  </a:cubicBezTo>
                  <a:lnTo>
                    <a:pt x="7294" y="5235"/>
                  </a:lnTo>
                  <a:cubicBezTo>
                    <a:pt x="7398" y="5219"/>
                    <a:pt x="7494" y="5211"/>
                    <a:pt x="7597" y="5195"/>
                  </a:cubicBezTo>
                  <a:cubicBezTo>
                    <a:pt x="7406" y="4868"/>
                    <a:pt x="7142" y="4581"/>
                    <a:pt x="6823" y="4357"/>
                  </a:cubicBezTo>
                  <a:cubicBezTo>
                    <a:pt x="6368" y="4038"/>
                    <a:pt x="5826" y="3871"/>
                    <a:pt x="5283" y="3871"/>
                  </a:cubicBezTo>
                  <a:close/>
                  <a:moveTo>
                    <a:pt x="5291" y="4262"/>
                  </a:moveTo>
                  <a:cubicBezTo>
                    <a:pt x="5148" y="4262"/>
                    <a:pt x="5020" y="4270"/>
                    <a:pt x="4884" y="4301"/>
                  </a:cubicBezTo>
                  <a:cubicBezTo>
                    <a:pt x="4270" y="4413"/>
                    <a:pt x="3743" y="4748"/>
                    <a:pt x="3384" y="5259"/>
                  </a:cubicBezTo>
                  <a:cubicBezTo>
                    <a:pt x="3376" y="5267"/>
                    <a:pt x="3376" y="5275"/>
                    <a:pt x="3368" y="5291"/>
                  </a:cubicBezTo>
                  <a:cubicBezTo>
                    <a:pt x="3456" y="5331"/>
                    <a:pt x="3544" y="5355"/>
                    <a:pt x="3624" y="5411"/>
                  </a:cubicBezTo>
                  <a:cubicBezTo>
                    <a:pt x="4021" y="4852"/>
                    <a:pt x="4650" y="4552"/>
                    <a:pt x="5287" y="4552"/>
                  </a:cubicBezTo>
                  <a:cubicBezTo>
                    <a:pt x="5687" y="4552"/>
                    <a:pt x="6090" y="4670"/>
                    <a:pt x="6440" y="4916"/>
                  </a:cubicBezTo>
                  <a:cubicBezTo>
                    <a:pt x="6608" y="5036"/>
                    <a:pt x="6759" y="5179"/>
                    <a:pt x="6879" y="5339"/>
                  </a:cubicBezTo>
                  <a:cubicBezTo>
                    <a:pt x="6975" y="5307"/>
                    <a:pt x="7063" y="5275"/>
                    <a:pt x="7166" y="5259"/>
                  </a:cubicBezTo>
                  <a:cubicBezTo>
                    <a:pt x="7023" y="5028"/>
                    <a:pt x="6823" y="4836"/>
                    <a:pt x="6608" y="4676"/>
                  </a:cubicBezTo>
                  <a:cubicBezTo>
                    <a:pt x="6217" y="4397"/>
                    <a:pt x="5762" y="4262"/>
                    <a:pt x="5291" y="4262"/>
                  </a:cubicBezTo>
                  <a:close/>
                  <a:moveTo>
                    <a:pt x="5283" y="4653"/>
                  </a:moveTo>
                  <a:cubicBezTo>
                    <a:pt x="4685" y="4653"/>
                    <a:pt x="4094" y="4932"/>
                    <a:pt x="3727" y="5450"/>
                  </a:cubicBezTo>
                  <a:cubicBezTo>
                    <a:pt x="3807" y="5498"/>
                    <a:pt x="3887" y="5538"/>
                    <a:pt x="3967" y="5594"/>
                  </a:cubicBezTo>
                  <a:cubicBezTo>
                    <a:pt x="4214" y="5259"/>
                    <a:pt x="4573" y="5036"/>
                    <a:pt x="4988" y="4956"/>
                  </a:cubicBezTo>
                  <a:cubicBezTo>
                    <a:pt x="5084" y="4938"/>
                    <a:pt x="5180" y="4929"/>
                    <a:pt x="5276" y="4929"/>
                  </a:cubicBezTo>
                  <a:cubicBezTo>
                    <a:pt x="5610" y="4929"/>
                    <a:pt x="5938" y="5035"/>
                    <a:pt x="6217" y="5227"/>
                  </a:cubicBezTo>
                  <a:cubicBezTo>
                    <a:pt x="6321" y="5299"/>
                    <a:pt x="6416" y="5387"/>
                    <a:pt x="6496" y="5474"/>
                  </a:cubicBezTo>
                  <a:cubicBezTo>
                    <a:pt x="6584" y="5435"/>
                    <a:pt x="6680" y="5395"/>
                    <a:pt x="6775" y="5363"/>
                  </a:cubicBezTo>
                  <a:cubicBezTo>
                    <a:pt x="6664" y="5227"/>
                    <a:pt x="6528" y="5099"/>
                    <a:pt x="6376" y="4996"/>
                  </a:cubicBezTo>
                  <a:cubicBezTo>
                    <a:pt x="6041" y="4764"/>
                    <a:pt x="5658" y="4653"/>
                    <a:pt x="5283" y="4653"/>
                  </a:cubicBezTo>
                  <a:close/>
                  <a:moveTo>
                    <a:pt x="5283" y="5036"/>
                  </a:moveTo>
                  <a:cubicBezTo>
                    <a:pt x="4812" y="5036"/>
                    <a:pt x="4350" y="5251"/>
                    <a:pt x="4054" y="5650"/>
                  </a:cubicBezTo>
                  <a:cubicBezTo>
                    <a:pt x="4134" y="5706"/>
                    <a:pt x="4206" y="5754"/>
                    <a:pt x="4270" y="5818"/>
                  </a:cubicBezTo>
                  <a:cubicBezTo>
                    <a:pt x="4461" y="5554"/>
                    <a:pt x="4741" y="5387"/>
                    <a:pt x="5060" y="5323"/>
                  </a:cubicBezTo>
                  <a:cubicBezTo>
                    <a:pt x="5131" y="5311"/>
                    <a:pt x="5203" y="5304"/>
                    <a:pt x="5274" y="5304"/>
                  </a:cubicBezTo>
                  <a:cubicBezTo>
                    <a:pt x="5528" y="5304"/>
                    <a:pt x="5777" y="5382"/>
                    <a:pt x="6001" y="5538"/>
                  </a:cubicBezTo>
                  <a:lnTo>
                    <a:pt x="6145" y="5658"/>
                  </a:lnTo>
                  <a:cubicBezTo>
                    <a:pt x="6225" y="5602"/>
                    <a:pt x="6313" y="5554"/>
                    <a:pt x="6408" y="5506"/>
                  </a:cubicBezTo>
                  <a:cubicBezTo>
                    <a:pt x="6337" y="5427"/>
                    <a:pt x="6257" y="5355"/>
                    <a:pt x="6169" y="5299"/>
                  </a:cubicBezTo>
                  <a:cubicBezTo>
                    <a:pt x="5890" y="5131"/>
                    <a:pt x="5578" y="5036"/>
                    <a:pt x="5283" y="5036"/>
                  </a:cubicBezTo>
                  <a:close/>
                  <a:moveTo>
                    <a:pt x="5283" y="5427"/>
                  </a:moveTo>
                  <a:cubicBezTo>
                    <a:pt x="5211" y="5427"/>
                    <a:pt x="5140" y="5435"/>
                    <a:pt x="5084" y="5450"/>
                  </a:cubicBezTo>
                  <a:cubicBezTo>
                    <a:pt x="4789" y="5498"/>
                    <a:pt x="4533" y="5658"/>
                    <a:pt x="4350" y="5897"/>
                  </a:cubicBezTo>
                  <a:cubicBezTo>
                    <a:pt x="4421" y="5961"/>
                    <a:pt x="4493" y="6025"/>
                    <a:pt x="4549" y="6097"/>
                  </a:cubicBezTo>
                  <a:cubicBezTo>
                    <a:pt x="4549" y="6089"/>
                    <a:pt x="4565" y="6073"/>
                    <a:pt x="4565" y="6073"/>
                  </a:cubicBezTo>
                  <a:cubicBezTo>
                    <a:pt x="4727" y="5837"/>
                    <a:pt x="4995" y="5707"/>
                    <a:pt x="5268" y="5707"/>
                  </a:cubicBezTo>
                  <a:cubicBezTo>
                    <a:pt x="5439" y="5707"/>
                    <a:pt x="5612" y="5758"/>
                    <a:pt x="5762" y="5865"/>
                  </a:cubicBezTo>
                  <a:cubicBezTo>
                    <a:pt x="5778" y="5873"/>
                    <a:pt x="5786" y="5897"/>
                    <a:pt x="5810" y="5905"/>
                  </a:cubicBezTo>
                  <a:cubicBezTo>
                    <a:pt x="5874" y="5849"/>
                    <a:pt x="5961" y="5786"/>
                    <a:pt x="6041" y="5738"/>
                  </a:cubicBezTo>
                  <a:cubicBezTo>
                    <a:pt x="6001" y="5706"/>
                    <a:pt x="5961" y="5666"/>
                    <a:pt x="5922" y="5634"/>
                  </a:cubicBezTo>
                  <a:cubicBezTo>
                    <a:pt x="5738" y="5498"/>
                    <a:pt x="5507" y="5427"/>
                    <a:pt x="5283" y="54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388100" y="974588"/>
            <a:ext cx="6367800" cy="10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55" name="Google Shape;55;p8"/>
          <p:cNvGrpSpPr/>
          <p:nvPr/>
        </p:nvGrpSpPr>
        <p:grpSpPr>
          <a:xfrm>
            <a:off x="-1" y="0"/>
            <a:ext cx="9131320" cy="5155828"/>
            <a:chOff x="-1" y="0"/>
            <a:chExt cx="9131320" cy="5155828"/>
          </a:xfrm>
        </p:grpSpPr>
        <p:sp>
          <p:nvSpPr>
            <p:cNvPr id="56" name="Google Shape;56;p8"/>
            <p:cNvSpPr/>
            <p:nvPr/>
          </p:nvSpPr>
          <p:spPr>
            <a:xfrm>
              <a:off x="4026236" y="0"/>
              <a:ext cx="1095481" cy="547759"/>
            </a:xfrm>
            <a:custGeom>
              <a:avLst/>
              <a:gdLst/>
              <a:ahLst/>
              <a:cxnLst/>
              <a:rect l="l" t="t" r="r" b="b"/>
              <a:pathLst>
                <a:path w="15242" h="7621" extrusionOk="0">
                  <a:moveTo>
                    <a:pt x="10366" y="870"/>
                  </a:moveTo>
                  <a:cubicBezTo>
                    <a:pt x="10853" y="870"/>
                    <a:pt x="11316" y="1046"/>
                    <a:pt x="11659" y="1381"/>
                  </a:cubicBezTo>
                  <a:cubicBezTo>
                    <a:pt x="11260" y="1628"/>
                    <a:pt x="10809" y="1752"/>
                    <a:pt x="10358" y="1752"/>
                  </a:cubicBezTo>
                  <a:cubicBezTo>
                    <a:pt x="9907" y="1752"/>
                    <a:pt x="9457" y="1628"/>
                    <a:pt x="9058" y="1381"/>
                  </a:cubicBezTo>
                  <a:cubicBezTo>
                    <a:pt x="9417" y="1054"/>
                    <a:pt x="9879" y="870"/>
                    <a:pt x="10366" y="870"/>
                  </a:cubicBezTo>
                  <a:close/>
                  <a:moveTo>
                    <a:pt x="4781" y="878"/>
                  </a:moveTo>
                  <a:cubicBezTo>
                    <a:pt x="5251" y="878"/>
                    <a:pt x="5714" y="1046"/>
                    <a:pt x="6073" y="1389"/>
                  </a:cubicBezTo>
                  <a:cubicBezTo>
                    <a:pt x="5674" y="1636"/>
                    <a:pt x="5223" y="1760"/>
                    <a:pt x="4773" y="1760"/>
                  </a:cubicBezTo>
                  <a:cubicBezTo>
                    <a:pt x="4322" y="1760"/>
                    <a:pt x="3871" y="1636"/>
                    <a:pt x="3472" y="1389"/>
                  </a:cubicBezTo>
                  <a:cubicBezTo>
                    <a:pt x="3855" y="1046"/>
                    <a:pt x="4310" y="878"/>
                    <a:pt x="4781" y="878"/>
                  </a:cubicBezTo>
                  <a:close/>
                  <a:moveTo>
                    <a:pt x="7571" y="1014"/>
                  </a:moveTo>
                  <a:cubicBezTo>
                    <a:pt x="8024" y="1014"/>
                    <a:pt x="8475" y="1142"/>
                    <a:pt x="8866" y="1397"/>
                  </a:cubicBezTo>
                  <a:cubicBezTo>
                    <a:pt x="8503" y="1736"/>
                    <a:pt x="8038" y="1906"/>
                    <a:pt x="7571" y="1906"/>
                  </a:cubicBezTo>
                  <a:cubicBezTo>
                    <a:pt x="7105" y="1906"/>
                    <a:pt x="6636" y="1736"/>
                    <a:pt x="6265" y="1397"/>
                  </a:cubicBezTo>
                  <a:cubicBezTo>
                    <a:pt x="6664" y="1142"/>
                    <a:pt x="7119" y="1014"/>
                    <a:pt x="7571" y="1014"/>
                  </a:cubicBezTo>
                  <a:close/>
                  <a:moveTo>
                    <a:pt x="13151" y="1026"/>
                  </a:moveTo>
                  <a:cubicBezTo>
                    <a:pt x="13602" y="1026"/>
                    <a:pt x="14053" y="1150"/>
                    <a:pt x="14452" y="1397"/>
                  </a:cubicBezTo>
                  <a:cubicBezTo>
                    <a:pt x="14085" y="1736"/>
                    <a:pt x="13616" y="1906"/>
                    <a:pt x="13148" y="1906"/>
                  </a:cubicBezTo>
                  <a:cubicBezTo>
                    <a:pt x="12680" y="1906"/>
                    <a:pt x="12213" y="1736"/>
                    <a:pt x="11850" y="1397"/>
                  </a:cubicBezTo>
                  <a:cubicBezTo>
                    <a:pt x="12249" y="1150"/>
                    <a:pt x="12700" y="1026"/>
                    <a:pt x="13151" y="1026"/>
                  </a:cubicBezTo>
                  <a:close/>
                  <a:moveTo>
                    <a:pt x="2004" y="1026"/>
                  </a:moveTo>
                  <a:cubicBezTo>
                    <a:pt x="2455" y="1026"/>
                    <a:pt x="2905" y="1150"/>
                    <a:pt x="3304" y="1397"/>
                  </a:cubicBezTo>
                  <a:cubicBezTo>
                    <a:pt x="2945" y="1724"/>
                    <a:pt x="2483" y="1908"/>
                    <a:pt x="1996" y="1908"/>
                  </a:cubicBezTo>
                  <a:cubicBezTo>
                    <a:pt x="1509" y="1908"/>
                    <a:pt x="1046" y="1724"/>
                    <a:pt x="703" y="1397"/>
                  </a:cubicBezTo>
                  <a:cubicBezTo>
                    <a:pt x="1102" y="1150"/>
                    <a:pt x="1553" y="1026"/>
                    <a:pt x="2004" y="1026"/>
                  </a:cubicBezTo>
                  <a:close/>
                  <a:moveTo>
                    <a:pt x="8627" y="1724"/>
                  </a:moveTo>
                  <a:cubicBezTo>
                    <a:pt x="8236" y="2378"/>
                    <a:pt x="8236" y="3192"/>
                    <a:pt x="8627" y="3831"/>
                  </a:cubicBezTo>
                  <a:cubicBezTo>
                    <a:pt x="8304" y="3635"/>
                    <a:pt x="7936" y="3537"/>
                    <a:pt x="7570" y="3537"/>
                  </a:cubicBezTo>
                  <a:cubicBezTo>
                    <a:pt x="7204" y="3537"/>
                    <a:pt x="6839" y="3635"/>
                    <a:pt x="6520" y="3831"/>
                  </a:cubicBezTo>
                  <a:cubicBezTo>
                    <a:pt x="6911" y="3192"/>
                    <a:pt x="6911" y="2378"/>
                    <a:pt x="6512" y="1724"/>
                  </a:cubicBezTo>
                  <a:lnTo>
                    <a:pt x="6512" y="1724"/>
                  </a:lnTo>
                  <a:cubicBezTo>
                    <a:pt x="6831" y="1924"/>
                    <a:pt x="7206" y="2027"/>
                    <a:pt x="7573" y="2027"/>
                  </a:cubicBezTo>
                  <a:cubicBezTo>
                    <a:pt x="7940" y="2027"/>
                    <a:pt x="8300" y="1924"/>
                    <a:pt x="8627" y="1724"/>
                  </a:cubicBezTo>
                  <a:close/>
                  <a:moveTo>
                    <a:pt x="3592" y="1580"/>
                  </a:moveTo>
                  <a:cubicBezTo>
                    <a:pt x="3967" y="1780"/>
                    <a:pt x="4378" y="1880"/>
                    <a:pt x="4790" y="1880"/>
                  </a:cubicBezTo>
                  <a:cubicBezTo>
                    <a:pt x="5202" y="1880"/>
                    <a:pt x="5614" y="1780"/>
                    <a:pt x="5993" y="1580"/>
                  </a:cubicBezTo>
                  <a:lnTo>
                    <a:pt x="5993" y="1580"/>
                  </a:lnTo>
                  <a:cubicBezTo>
                    <a:pt x="5587" y="2338"/>
                    <a:pt x="5587" y="3232"/>
                    <a:pt x="5986" y="3982"/>
                  </a:cubicBezTo>
                  <a:cubicBezTo>
                    <a:pt x="5610" y="3783"/>
                    <a:pt x="5196" y="3679"/>
                    <a:pt x="4789" y="3679"/>
                  </a:cubicBezTo>
                  <a:cubicBezTo>
                    <a:pt x="4382" y="3679"/>
                    <a:pt x="3959" y="3783"/>
                    <a:pt x="3592" y="3982"/>
                  </a:cubicBezTo>
                  <a:cubicBezTo>
                    <a:pt x="3991" y="3232"/>
                    <a:pt x="3991" y="2338"/>
                    <a:pt x="3592" y="1580"/>
                  </a:cubicBezTo>
                  <a:close/>
                  <a:moveTo>
                    <a:pt x="11563" y="1588"/>
                  </a:moveTo>
                  <a:cubicBezTo>
                    <a:pt x="11164" y="2338"/>
                    <a:pt x="11164" y="3232"/>
                    <a:pt x="11563" y="3990"/>
                  </a:cubicBezTo>
                  <a:cubicBezTo>
                    <a:pt x="11188" y="3791"/>
                    <a:pt x="10775" y="3691"/>
                    <a:pt x="10362" y="3691"/>
                  </a:cubicBezTo>
                  <a:cubicBezTo>
                    <a:pt x="9949" y="3691"/>
                    <a:pt x="9536" y="3791"/>
                    <a:pt x="9161" y="3990"/>
                  </a:cubicBezTo>
                  <a:cubicBezTo>
                    <a:pt x="9560" y="3232"/>
                    <a:pt x="9560" y="2338"/>
                    <a:pt x="9161" y="1588"/>
                  </a:cubicBezTo>
                  <a:lnTo>
                    <a:pt x="9161" y="1588"/>
                  </a:lnTo>
                  <a:cubicBezTo>
                    <a:pt x="9532" y="1788"/>
                    <a:pt x="9943" y="1888"/>
                    <a:pt x="10356" y="1888"/>
                  </a:cubicBezTo>
                  <a:cubicBezTo>
                    <a:pt x="10769" y="1888"/>
                    <a:pt x="11184" y="1788"/>
                    <a:pt x="11563" y="1588"/>
                  </a:cubicBezTo>
                  <a:close/>
                  <a:moveTo>
                    <a:pt x="11763" y="1477"/>
                  </a:moveTo>
                  <a:cubicBezTo>
                    <a:pt x="12090" y="1836"/>
                    <a:pt x="12273" y="2299"/>
                    <a:pt x="12273" y="2785"/>
                  </a:cubicBezTo>
                  <a:cubicBezTo>
                    <a:pt x="12273" y="3272"/>
                    <a:pt x="12090" y="3735"/>
                    <a:pt x="11763" y="4078"/>
                  </a:cubicBezTo>
                  <a:cubicBezTo>
                    <a:pt x="11260" y="3280"/>
                    <a:pt x="11260" y="2275"/>
                    <a:pt x="11763" y="1477"/>
                  </a:cubicBezTo>
                  <a:close/>
                  <a:moveTo>
                    <a:pt x="3384" y="1485"/>
                  </a:moveTo>
                  <a:cubicBezTo>
                    <a:pt x="3879" y="2283"/>
                    <a:pt x="3879" y="3296"/>
                    <a:pt x="3384" y="4094"/>
                  </a:cubicBezTo>
                  <a:cubicBezTo>
                    <a:pt x="2706" y="3352"/>
                    <a:pt x="2706" y="2219"/>
                    <a:pt x="3384" y="1485"/>
                  </a:cubicBezTo>
                  <a:close/>
                  <a:moveTo>
                    <a:pt x="6185" y="1485"/>
                  </a:moveTo>
                  <a:cubicBezTo>
                    <a:pt x="6863" y="2219"/>
                    <a:pt x="6863" y="3352"/>
                    <a:pt x="6185" y="4094"/>
                  </a:cubicBezTo>
                  <a:cubicBezTo>
                    <a:pt x="5674" y="3296"/>
                    <a:pt x="5674" y="2275"/>
                    <a:pt x="6185" y="1485"/>
                  </a:cubicBezTo>
                  <a:close/>
                  <a:moveTo>
                    <a:pt x="8962" y="1485"/>
                  </a:moveTo>
                  <a:cubicBezTo>
                    <a:pt x="9465" y="2275"/>
                    <a:pt x="9465" y="3296"/>
                    <a:pt x="8962" y="4094"/>
                  </a:cubicBezTo>
                  <a:cubicBezTo>
                    <a:pt x="8284" y="3360"/>
                    <a:pt x="8284" y="2227"/>
                    <a:pt x="8962" y="1485"/>
                  </a:cubicBezTo>
                  <a:close/>
                  <a:moveTo>
                    <a:pt x="7573" y="3671"/>
                  </a:moveTo>
                  <a:cubicBezTo>
                    <a:pt x="8044" y="3671"/>
                    <a:pt x="8507" y="3839"/>
                    <a:pt x="8866" y="4182"/>
                  </a:cubicBezTo>
                  <a:cubicBezTo>
                    <a:pt x="8475" y="4429"/>
                    <a:pt x="8024" y="4553"/>
                    <a:pt x="7572" y="4553"/>
                  </a:cubicBezTo>
                  <a:cubicBezTo>
                    <a:pt x="7121" y="4553"/>
                    <a:pt x="6668" y="4429"/>
                    <a:pt x="6273" y="4182"/>
                  </a:cubicBezTo>
                  <a:cubicBezTo>
                    <a:pt x="6648" y="3839"/>
                    <a:pt x="7103" y="3671"/>
                    <a:pt x="7573" y="3671"/>
                  </a:cubicBezTo>
                  <a:close/>
                  <a:moveTo>
                    <a:pt x="4785" y="3805"/>
                  </a:moveTo>
                  <a:cubicBezTo>
                    <a:pt x="5237" y="3805"/>
                    <a:pt x="5690" y="3930"/>
                    <a:pt x="6089" y="4182"/>
                  </a:cubicBezTo>
                  <a:cubicBezTo>
                    <a:pt x="5718" y="4525"/>
                    <a:pt x="5249" y="4696"/>
                    <a:pt x="4782" y="4696"/>
                  </a:cubicBezTo>
                  <a:cubicBezTo>
                    <a:pt x="4314" y="4696"/>
                    <a:pt x="3847" y="4525"/>
                    <a:pt x="3480" y="4182"/>
                  </a:cubicBezTo>
                  <a:cubicBezTo>
                    <a:pt x="3879" y="3930"/>
                    <a:pt x="4332" y="3805"/>
                    <a:pt x="4785" y="3805"/>
                  </a:cubicBezTo>
                  <a:close/>
                  <a:moveTo>
                    <a:pt x="10370" y="3819"/>
                  </a:moveTo>
                  <a:cubicBezTo>
                    <a:pt x="10823" y="3819"/>
                    <a:pt x="11276" y="3942"/>
                    <a:pt x="11675" y="4190"/>
                  </a:cubicBezTo>
                  <a:cubicBezTo>
                    <a:pt x="11300" y="4509"/>
                    <a:pt x="10845" y="4700"/>
                    <a:pt x="10366" y="4700"/>
                  </a:cubicBezTo>
                  <a:cubicBezTo>
                    <a:pt x="9879" y="4700"/>
                    <a:pt x="9417" y="4517"/>
                    <a:pt x="9066" y="4190"/>
                  </a:cubicBezTo>
                  <a:cubicBezTo>
                    <a:pt x="9465" y="3942"/>
                    <a:pt x="9917" y="3819"/>
                    <a:pt x="10370" y="3819"/>
                  </a:cubicBezTo>
                  <a:close/>
                  <a:moveTo>
                    <a:pt x="6377" y="4373"/>
                  </a:moveTo>
                  <a:cubicBezTo>
                    <a:pt x="6752" y="4573"/>
                    <a:pt x="7162" y="4672"/>
                    <a:pt x="7573" y="4672"/>
                  </a:cubicBezTo>
                  <a:cubicBezTo>
                    <a:pt x="7984" y="4672"/>
                    <a:pt x="8395" y="4573"/>
                    <a:pt x="8770" y="4373"/>
                  </a:cubicBezTo>
                  <a:lnTo>
                    <a:pt x="8770" y="4373"/>
                  </a:lnTo>
                  <a:cubicBezTo>
                    <a:pt x="8371" y="5115"/>
                    <a:pt x="8371" y="6017"/>
                    <a:pt x="8770" y="6775"/>
                  </a:cubicBezTo>
                  <a:cubicBezTo>
                    <a:pt x="8387" y="6575"/>
                    <a:pt x="7980" y="6472"/>
                    <a:pt x="7573" y="6472"/>
                  </a:cubicBezTo>
                  <a:cubicBezTo>
                    <a:pt x="7166" y="6472"/>
                    <a:pt x="6744" y="6575"/>
                    <a:pt x="6377" y="6775"/>
                  </a:cubicBezTo>
                  <a:cubicBezTo>
                    <a:pt x="6775" y="6025"/>
                    <a:pt x="6775" y="5131"/>
                    <a:pt x="6377" y="4373"/>
                  </a:cubicBezTo>
                  <a:close/>
                  <a:moveTo>
                    <a:pt x="8978" y="4269"/>
                  </a:moveTo>
                  <a:cubicBezTo>
                    <a:pt x="9297" y="4629"/>
                    <a:pt x="9488" y="5091"/>
                    <a:pt x="9488" y="5578"/>
                  </a:cubicBezTo>
                  <a:cubicBezTo>
                    <a:pt x="9488" y="6065"/>
                    <a:pt x="9305" y="6528"/>
                    <a:pt x="8978" y="6871"/>
                  </a:cubicBezTo>
                  <a:cubicBezTo>
                    <a:pt x="8483" y="6073"/>
                    <a:pt x="8483" y="5067"/>
                    <a:pt x="8978" y="4269"/>
                  </a:cubicBezTo>
                  <a:close/>
                  <a:moveTo>
                    <a:pt x="6177" y="4277"/>
                  </a:moveTo>
                  <a:cubicBezTo>
                    <a:pt x="6672" y="5075"/>
                    <a:pt x="6672" y="6089"/>
                    <a:pt x="6177" y="6887"/>
                  </a:cubicBezTo>
                  <a:cubicBezTo>
                    <a:pt x="5850" y="6528"/>
                    <a:pt x="5658" y="6065"/>
                    <a:pt x="5658" y="5578"/>
                  </a:cubicBezTo>
                  <a:cubicBezTo>
                    <a:pt x="5658" y="5091"/>
                    <a:pt x="5834" y="4629"/>
                    <a:pt x="6177" y="4277"/>
                  </a:cubicBezTo>
                  <a:close/>
                  <a:moveTo>
                    <a:pt x="7577" y="6597"/>
                  </a:moveTo>
                  <a:cubicBezTo>
                    <a:pt x="8030" y="6597"/>
                    <a:pt x="8483" y="6723"/>
                    <a:pt x="8882" y="6974"/>
                  </a:cubicBezTo>
                  <a:cubicBezTo>
                    <a:pt x="8511" y="7314"/>
                    <a:pt x="8042" y="7483"/>
                    <a:pt x="7574" y="7483"/>
                  </a:cubicBezTo>
                  <a:cubicBezTo>
                    <a:pt x="7107" y="7483"/>
                    <a:pt x="6640" y="7314"/>
                    <a:pt x="6273" y="6974"/>
                  </a:cubicBezTo>
                  <a:cubicBezTo>
                    <a:pt x="6672" y="6723"/>
                    <a:pt x="7125" y="6597"/>
                    <a:pt x="7577" y="6597"/>
                  </a:cubicBezTo>
                  <a:close/>
                  <a:moveTo>
                    <a:pt x="1" y="0"/>
                  </a:moveTo>
                  <a:cubicBezTo>
                    <a:pt x="1" y="519"/>
                    <a:pt x="200" y="1038"/>
                    <a:pt x="599" y="1437"/>
                  </a:cubicBezTo>
                  <a:cubicBezTo>
                    <a:pt x="982" y="1820"/>
                    <a:pt x="1501" y="2035"/>
                    <a:pt x="2036" y="2035"/>
                  </a:cubicBezTo>
                  <a:cubicBezTo>
                    <a:pt x="2419" y="2035"/>
                    <a:pt x="2778" y="1939"/>
                    <a:pt x="3097" y="1740"/>
                  </a:cubicBezTo>
                  <a:lnTo>
                    <a:pt x="3097" y="1740"/>
                  </a:lnTo>
                  <a:cubicBezTo>
                    <a:pt x="2618" y="2514"/>
                    <a:pt x="2714" y="3551"/>
                    <a:pt x="3392" y="4230"/>
                  </a:cubicBezTo>
                  <a:cubicBezTo>
                    <a:pt x="3791" y="4629"/>
                    <a:pt x="4310" y="4828"/>
                    <a:pt x="4829" y="4828"/>
                  </a:cubicBezTo>
                  <a:cubicBezTo>
                    <a:pt x="5196" y="4828"/>
                    <a:pt x="5555" y="4732"/>
                    <a:pt x="5890" y="4533"/>
                  </a:cubicBezTo>
                  <a:lnTo>
                    <a:pt x="5890" y="4533"/>
                  </a:lnTo>
                  <a:cubicBezTo>
                    <a:pt x="5698" y="4852"/>
                    <a:pt x="5587" y="5211"/>
                    <a:pt x="5587" y="5586"/>
                  </a:cubicBezTo>
                  <a:cubicBezTo>
                    <a:pt x="5587" y="6129"/>
                    <a:pt x="5794" y="6647"/>
                    <a:pt x="6185" y="7022"/>
                  </a:cubicBezTo>
                  <a:cubicBezTo>
                    <a:pt x="6584" y="7421"/>
                    <a:pt x="7103" y="7621"/>
                    <a:pt x="7621" y="7621"/>
                  </a:cubicBezTo>
                  <a:cubicBezTo>
                    <a:pt x="8140" y="7621"/>
                    <a:pt x="8659" y="7421"/>
                    <a:pt x="9058" y="7022"/>
                  </a:cubicBezTo>
                  <a:cubicBezTo>
                    <a:pt x="9441" y="6647"/>
                    <a:pt x="9656" y="6129"/>
                    <a:pt x="9656" y="5586"/>
                  </a:cubicBezTo>
                  <a:cubicBezTo>
                    <a:pt x="9656" y="5211"/>
                    <a:pt x="9560" y="4852"/>
                    <a:pt x="9361" y="4533"/>
                  </a:cubicBezTo>
                  <a:lnTo>
                    <a:pt x="9361" y="4533"/>
                  </a:lnTo>
                  <a:cubicBezTo>
                    <a:pt x="9680" y="4716"/>
                    <a:pt x="10039" y="4828"/>
                    <a:pt x="10414" y="4828"/>
                  </a:cubicBezTo>
                  <a:cubicBezTo>
                    <a:pt x="10957" y="4828"/>
                    <a:pt x="11475" y="4621"/>
                    <a:pt x="11850" y="4230"/>
                  </a:cubicBezTo>
                  <a:cubicBezTo>
                    <a:pt x="12233" y="3855"/>
                    <a:pt x="12449" y="3336"/>
                    <a:pt x="12449" y="2793"/>
                  </a:cubicBezTo>
                  <a:cubicBezTo>
                    <a:pt x="12449" y="2418"/>
                    <a:pt x="12353" y="2051"/>
                    <a:pt x="12154" y="1740"/>
                  </a:cubicBezTo>
                  <a:lnTo>
                    <a:pt x="12154" y="1740"/>
                  </a:lnTo>
                  <a:cubicBezTo>
                    <a:pt x="12473" y="1939"/>
                    <a:pt x="12840" y="2035"/>
                    <a:pt x="13207" y="2035"/>
                  </a:cubicBezTo>
                  <a:cubicBezTo>
                    <a:pt x="13726" y="2035"/>
                    <a:pt x="14244" y="1836"/>
                    <a:pt x="14643" y="1437"/>
                  </a:cubicBezTo>
                  <a:cubicBezTo>
                    <a:pt x="15042" y="1038"/>
                    <a:pt x="15242" y="519"/>
                    <a:pt x="15242" y="0"/>
                  </a:cubicBezTo>
                  <a:lnTo>
                    <a:pt x="15066" y="0"/>
                  </a:lnTo>
                  <a:cubicBezTo>
                    <a:pt x="15066" y="471"/>
                    <a:pt x="14891" y="942"/>
                    <a:pt x="14555" y="1301"/>
                  </a:cubicBezTo>
                  <a:cubicBezTo>
                    <a:pt x="14308" y="902"/>
                    <a:pt x="14172" y="447"/>
                    <a:pt x="14172" y="0"/>
                  </a:cubicBezTo>
                  <a:lnTo>
                    <a:pt x="14053" y="0"/>
                  </a:lnTo>
                  <a:cubicBezTo>
                    <a:pt x="14053" y="407"/>
                    <a:pt x="14156" y="830"/>
                    <a:pt x="14356" y="1197"/>
                  </a:cubicBezTo>
                  <a:cubicBezTo>
                    <a:pt x="13981" y="998"/>
                    <a:pt x="13570" y="898"/>
                    <a:pt x="13158" y="898"/>
                  </a:cubicBezTo>
                  <a:cubicBezTo>
                    <a:pt x="12746" y="898"/>
                    <a:pt x="12333" y="998"/>
                    <a:pt x="11954" y="1197"/>
                  </a:cubicBezTo>
                  <a:cubicBezTo>
                    <a:pt x="12154" y="814"/>
                    <a:pt x="12249" y="407"/>
                    <a:pt x="12249" y="0"/>
                  </a:cubicBezTo>
                  <a:lnTo>
                    <a:pt x="12130" y="0"/>
                  </a:lnTo>
                  <a:cubicBezTo>
                    <a:pt x="12130" y="447"/>
                    <a:pt x="12002" y="910"/>
                    <a:pt x="11755" y="1301"/>
                  </a:cubicBezTo>
                  <a:cubicBezTo>
                    <a:pt x="11412" y="926"/>
                    <a:pt x="11244" y="471"/>
                    <a:pt x="11244" y="0"/>
                  </a:cubicBezTo>
                  <a:lnTo>
                    <a:pt x="11124" y="0"/>
                  </a:lnTo>
                  <a:cubicBezTo>
                    <a:pt x="11124" y="368"/>
                    <a:pt x="11220" y="727"/>
                    <a:pt x="11419" y="1054"/>
                  </a:cubicBezTo>
                  <a:cubicBezTo>
                    <a:pt x="11100" y="870"/>
                    <a:pt x="10741" y="759"/>
                    <a:pt x="10366" y="759"/>
                  </a:cubicBezTo>
                  <a:cubicBezTo>
                    <a:pt x="9983" y="759"/>
                    <a:pt x="9624" y="854"/>
                    <a:pt x="9305" y="1054"/>
                  </a:cubicBezTo>
                  <a:cubicBezTo>
                    <a:pt x="9504" y="743"/>
                    <a:pt x="9608" y="368"/>
                    <a:pt x="9608" y="0"/>
                  </a:cubicBezTo>
                  <a:lnTo>
                    <a:pt x="9488" y="0"/>
                  </a:lnTo>
                  <a:cubicBezTo>
                    <a:pt x="9488" y="471"/>
                    <a:pt x="9321" y="942"/>
                    <a:pt x="8978" y="1301"/>
                  </a:cubicBezTo>
                  <a:cubicBezTo>
                    <a:pt x="8730" y="902"/>
                    <a:pt x="8603" y="447"/>
                    <a:pt x="8603" y="0"/>
                  </a:cubicBezTo>
                  <a:lnTo>
                    <a:pt x="8483" y="0"/>
                  </a:lnTo>
                  <a:cubicBezTo>
                    <a:pt x="8483" y="407"/>
                    <a:pt x="8579" y="830"/>
                    <a:pt x="8778" y="1197"/>
                  </a:cubicBezTo>
                  <a:cubicBezTo>
                    <a:pt x="8403" y="998"/>
                    <a:pt x="7988" y="902"/>
                    <a:pt x="7581" y="902"/>
                  </a:cubicBezTo>
                  <a:cubicBezTo>
                    <a:pt x="7174" y="902"/>
                    <a:pt x="6752" y="998"/>
                    <a:pt x="6384" y="1197"/>
                  </a:cubicBezTo>
                  <a:cubicBezTo>
                    <a:pt x="6584" y="814"/>
                    <a:pt x="6688" y="407"/>
                    <a:pt x="6688" y="0"/>
                  </a:cubicBezTo>
                  <a:lnTo>
                    <a:pt x="6568" y="0"/>
                  </a:lnTo>
                  <a:cubicBezTo>
                    <a:pt x="6568" y="447"/>
                    <a:pt x="6432" y="910"/>
                    <a:pt x="6185" y="1301"/>
                  </a:cubicBezTo>
                  <a:cubicBezTo>
                    <a:pt x="5850" y="926"/>
                    <a:pt x="5674" y="471"/>
                    <a:pt x="5674" y="0"/>
                  </a:cubicBezTo>
                  <a:lnTo>
                    <a:pt x="5555" y="0"/>
                  </a:lnTo>
                  <a:cubicBezTo>
                    <a:pt x="5555" y="368"/>
                    <a:pt x="5658" y="727"/>
                    <a:pt x="5858" y="1054"/>
                  </a:cubicBezTo>
                  <a:cubicBezTo>
                    <a:pt x="5535" y="862"/>
                    <a:pt x="5168" y="766"/>
                    <a:pt x="4802" y="766"/>
                  </a:cubicBezTo>
                  <a:cubicBezTo>
                    <a:pt x="4436" y="766"/>
                    <a:pt x="4070" y="862"/>
                    <a:pt x="3751" y="1054"/>
                  </a:cubicBezTo>
                  <a:cubicBezTo>
                    <a:pt x="3951" y="743"/>
                    <a:pt x="4055" y="368"/>
                    <a:pt x="4055" y="0"/>
                  </a:cubicBezTo>
                  <a:lnTo>
                    <a:pt x="3935" y="0"/>
                  </a:lnTo>
                  <a:cubicBezTo>
                    <a:pt x="3935" y="471"/>
                    <a:pt x="3759" y="942"/>
                    <a:pt x="3424" y="1301"/>
                  </a:cubicBezTo>
                  <a:cubicBezTo>
                    <a:pt x="3177" y="902"/>
                    <a:pt x="3041" y="447"/>
                    <a:pt x="3041" y="0"/>
                  </a:cubicBezTo>
                  <a:lnTo>
                    <a:pt x="2921" y="0"/>
                  </a:lnTo>
                  <a:cubicBezTo>
                    <a:pt x="2921" y="407"/>
                    <a:pt x="3025" y="830"/>
                    <a:pt x="3225" y="1197"/>
                  </a:cubicBezTo>
                  <a:cubicBezTo>
                    <a:pt x="2842" y="998"/>
                    <a:pt x="2435" y="902"/>
                    <a:pt x="2028" y="902"/>
                  </a:cubicBezTo>
                  <a:cubicBezTo>
                    <a:pt x="1621" y="902"/>
                    <a:pt x="1198" y="998"/>
                    <a:pt x="831" y="1197"/>
                  </a:cubicBezTo>
                  <a:cubicBezTo>
                    <a:pt x="1030" y="814"/>
                    <a:pt x="1126" y="407"/>
                    <a:pt x="1126" y="0"/>
                  </a:cubicBezTo>
                  <a:lnTo>
                    <a:pt x="1006" y="0"/>
                  </a:lnTo>
                  <a:cubicBezTo>
                    <a:pt x="1006" y="447"/>
                    <a:pt x="879" y="910"/>
                    <a:pt x="631" y="1301"/>
                  </a:cubicBezTo>
                  <a:cubicBezTo>
                    <a:pt x="288" y="926"/>
                    <a:pt x="121" y="47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4022283" y="4608500"/>
              <a:ext cx="1095409" cy="547328"/>
            </a:xfrm>
            <a:custGeom>
              <a:avLst/>
              <a:gdLst/>
              <a:ahLst/>
              <a:cxnLst/>
              <a:rect l="l" t="t" r="r" b="b"/>
              <a:pathLst>
                <a:path w="15241" h="7615" extrusionOk="0">
                  <a:moveTo>
                    <a:pt x="7628" y="122"/>
                  </a:moveTo>
                  <a:cubicBezTo>
                    <a:pt x="8099" y="122"/>
                    <a:pt x="8562" y="289"/>
                    <a:pt x="8921" y="632"/>
                  </a:cubicBezTo>
                  <a:cubicBezTo>
                    <a:pt x="8522" y="880"/>
                    <a:pt x="8071" y="1003"/>
                    <a:pt x="7620" y="1003"/>
                  </a:cubicBezTo>
                  <a:cubicBezTo>
                    <a:pt x="7170" y="1003"/>
                    <a:pt x="6719" y="880"/>
                    <a:pt x="6320" y="632"/>
                  </a:cubicBezTo>
                  <a:cubicBezTo>
                    <a:pt x="6687" y="289"/>
                    <a:pt x="7158" y="122"/>
                    <a:pt x="7628" y="122"/>
                  </a:cubicBezTo>
                  <a:close/>
                  <a:moveTo>
                    <a:pt x="6432" y="832"/>
                  </a:moveTo>
                  <a:cubicBezTo>
                    <a:pt x="6807" y="1031"/>
                    <a:pt x="7217" y="1131"/>
                    <a:pt x="7629" y="1131"/>
                  </a:cubicBezTo>
                  <a:cubicBezTo>
                    <a:pt x="8041" y="1131"/>
                    <a:pt x="8454" y="1031"/>
                    <a:pt x="8833" y="832"/>
                  </a:cubicBezTo>
                  <a:lnTo>
                    <a:pt x="8833" y="832"/>
                  </a:lnTo>
                  <a:cubicBezTo>
                    <a:pt x="8434" y="1574"/>
                    <a:pt x="8434" y="2476"/>
                    <a:pt x="8833" y="3234"/>
                  </a:cubicBezTo>
                  <a:cubicBezTo>
                    <a:pt x="8458" y="3034"/>
                    <a:pt x="8043" y="2938"/>
                    <a:pt x="7636" y="2938"/>
                  </a:cubicBezTo>
                  <a:cubicBezTo>
                    <a:pt x="7229" y="2938"/>
                    <a:pt x="6799" y="3034"/>
                    <a:pt x="6432" y="3234"/>
                  </a:cubicBezTo>
                  <a:cubicBezTo>
                    <a:pt x="6830" y="2484"/>
                    <a:pt x="6830" y="1590"/>
                    <a:pt x="6432" y="832"/>
                  </a:cubicBezTo>
                  <a:close/>
                  <a:moveTo>
                    <a:pt x="9025" y="728"/>
                  </a:moveTo>
                  <a:cubicBezTo>
                    <a:pt x="9352" y="1087"/>
                    <a:pt x="9543" y="1550"/>
                    <a:pt x="9543" y="2037"/>
                  </a:cubicBezTo>
                  <a:cubicBezTo>
                    <a:pt x="9543" y="2524"/>
                    <a:pt x="9360" y="2986"/>
                    <a:pt x="9025" y="3337"/>
                  </a:cubicBezTo>
                  <a:cubicBezTo>
                    <a:pt x="8522" y="2540"/>
                    <a:pt x="8522" y="1526"/>
                    <a:pt x="9025" y="728"/>
                  </a:cubicBezTo>
                  <a:close/>
                  <a:moveTo>
                    <a:pt x="6232" y="744"/>
                  </a:moveTo>
                  <a:cubicBezTo>
                    <a:pt x="6727" y="1542"/>
                    <a:pt x="6727" y="2547"/>
                    <a:pt x="6232" y="3345"/>
                  </a:cubicBezTo>
                  <a:cubicBezTo>
                    <a:pt x="5905" y="2986"/>
                    <a:pt x="5713" y="2524"/>
                    <a:pt x="5713" y="2037"/>
                  </a:cubicBezTo>
                  <a:cubicBezTo>
                    <a:pt x="5713" y="1550"/>
                    <a:pt x="5889" y="1087"/>
                    <a:pt x="6232" y="744"/>
                  </a:cubicBezTo>
                  <a:close/>
                  <a:moveTo>
                    <a:pt x="4836" y="2915"/>
                  </a:moveTo>
                  <a:cubicBezTo>
                    <a:pt x="5306" y="2915"/>
                    <a:pt x="5769" y="3082"/>
                    <a:pt x="6128" y="3425"/>
                  </a:cubicBezTo>
                  <a:cubicBezTo>
                    <a:pt x="5729" y="3673"/>
                    <a:pt x="5278" y="3796"/>
                    <a:pt x="4828" y="3796"/>
                  </a:cubicBezTo>
                  <a:cubicBezTo>
                    <a:pt x="4377" y="3796"/>
                    <a:pt x="3926" y="3673"/>
                    <a:pt x="3527" y="3425"/>
                  </a:cubicBezTo>
                  <a:cubicBezTo>
                    <a:pt x="3910" y="3082"/>
                    <a:pt x="4365" y="2915"/>
                    <a:pt x="4836" y="2915"/>
                  </a:cubicBezTo>
                  <a:close/>
                  <a:moveTo>
                    <a:pt x="10421" y="2915"/>
                  </a:moveTo>
                  <a:cubicBezTo>
                    <a:pt x="10908" y="2915"/>
                    <a:pt x="11371" y="3098"/>
                    <a:pt x="11714" y="3425"/>
                  </a:cubicBezTo>
                  <a:cubicBezTo>
                    <a:pt x="11315" y="3673"/>
                    <a:pt x="10864" y="3796"/>
                    <a:pt x="10413" y="3796"/>
                  </a:cubicBezTo>
                  <a:cubicBezTo>
                    <a:pt x="9962" y="3796"/>
                    <a:pt x="9512" y="3673"/>
                    <a:pt x="9113" y="3425"/>
                  </a:cubicBezTo>
                  <a:cubicBezTo>
                    <a:pt x="9472" y="3098"/>
                    <a:pt x="9934" y="2915"/>
                    <a:pt x="10421" y="2915"/>
                  </a:cubicBezTo>
                  <a:close/>
                  <a:moveTo>
                    <a:pt x="7626" y="3062"/>
                  </a:moveTo>
                  <a:cubicBezTo>
                    <a:pt x="8079" y="3062"/>
                    <a:pt x="8530" y="3186"/>
                    <a:pt x="8921" y="3433"/>
                  </a:cubicBezTo>
                  <a:cubicBezTo>
                    <a:pt x="8558" y="3772"/>
                    <a:pt x="8093" y="3942"/>
                    <a:pt x="7626" y="3942"/>
                  </a:cubicBezTo>
                  <a:cubicBezTo>
                    <a:pt x="7160" y="3942"/>
                    <a:pt x="6691" y="3772"/>
                    <a:pt x="6320" y="3433"/>
                  </a:cubicBezTo>
                  <a:cubicBezTo>
                    <a:pt x="6719" y="3186"/>
                    <a:pt x="7174" y="3062"/>
                    <a:pt x="7626" y="3062"/>
                  </a:cubicBezTo>
                  <a:close/>
                  <a:moveTo>
                    <a:pt x="8682" y="3768"/>
                  </a:moveTo>
                  <a:lnTo>
                    <a:pt x="8682" y="3768"/>
                  </a:lnTo>
                  <a:cubicBezTo>
                    <a:pt x="8291" y="4423"/>
                    <a:pt x="8291" y="5237"/>
                    <a:pt x="8682" y="5875"/>
                  </a:cubicBezTo>
                  <a:cubicBezTo>
                    <a:pt x="8359" y="5683"/>
                    <a:pt x="7991" y="5588"/>
                    <a:pt x="7625" y="5588"/>
                  </a:cubicBezTo>
                  <a:cubicBezTo>
                    <a:pt x="7259" y="5588"/>
                    <a:pt x="6894" y="5683"/>
                    <a:pt x="6575" y="5875"/>
                  </a:cubicBezTo>
                  <a:cubicBezTo>
                    <a:pt x="6966" y="5229"/>
                    <a:pt x="6966" y="4415"/>
                    <a:pt x="6567" y="3768"/>
                  </a:cubicBezTo>
                  <a:lnTo>
                    <a:pt x="6567" y="3768"/>
                  </a:lnTo>
                  <a:cubicBezTo>
                    <a:pt x="6886" y="3968"/>
                    <a:pt x="7261" y="4072"/>
                    <a:pt x="7628" y="4072"/>
                  </a:cubicBezTo>
                  <a:cubicBezTo>
                    <a:pt x="7995" y="4072"/>
                    <a:pt x="8355" y="3968"/>
                    <a:pt x="8682" y="3768"/>
                  </a:cubicBezTo>
                  <a:close/>
                  <a:moveTo>
                    <a:pt x="3647" y="3625"/>
                  </a:moveTo>
                  <a:cubicBezTo>
                    <a:pt x="4022" y="3824"/>
                    <a:pt x="4433" y="3924"/>
                    <a:pt x="4845" y="3924"/>
                  </a:cubicBezTo>
                  <a:cubicBezTo>
                    <a:pt x="5257" y="3924"/>
                    <a:pt x="5669" y="3824"/>
                    <a:pt x="6048" y="3625"/>
                  </a:cubicBezTo>
                  <a:lnTo>
                    <a:pt x="6048" y="3625"/>
                  </a:lnTo>
                  <a:cubicBezTo>
                    <a:pt x="5642" y="4367"/>
                    <a:pt x="5642" y="5268"/>
                    <a:pt x="6041" y="6026"/>
                  </a:cubicBezTo>
                  <a:cubicBezTo>
                    <a:pt x="5665" y="5827"/>
                    <a:pt x="5251" y="5731"/>
                    <a:pt x="4844" y="5731"/>
                  </a:cubicBezTo>
                  <a:cubicBezTo>
                    <a:pt x="4437" y="5731"/>
                    <a:pt x="4014" y="5827"/>
                    <a:pt x="3647" y="6026"/>
                  </a:cubicBezTo>
                  <a:cubicBezTo>
                    <a:pt x="4046" y="5276"/>
                    <a:pt x="4046" y="4383"/>
                    <a:pt x="3647" y="3625"/>
                  </a:cubicBezTo>
                  <a:close/>
                  <a:moveTo>
                    <a:pt x="11618" y="3625"/>
                  </a:moveTo>
                  <a:lnTo>
                    <a:pt x="11618" y="3625"/>
                  </a:lnTo>
                  <a:cubicBezTo>
                    <a:pt x="11219" y="4367"/>
                    <a:pt x="11219" y="5268"/>
                    <a:pt x="11618" y="6026"/>
                  </a:cubicBezTo>
                  <a:cubicBezTo>
                    <a:pt x="11243" y="5827"/>
                    <a:pt x="10830" y="5727"/>
                    <a:pt x="10417" y="5727"/>
                  </a:cubicBezTo>
                  <a:cubicBezTo>
                    <a:pt x="10004" y="5727"/>
                    <a:pt x="9591" y="5827"/>
                    <a:pt x="9216" y="6026"/>
                  </a:cubicBezTo>
                  <a:cubicBezTo>
                    <a:pt x="9615" y="5268"/>
                    <a:pt x="9615" y="4367"/>
                    <a:pt x="9216" y="3625"/>
                  </a:cubicBezTo>
                  <a:lnTo>
                    <a:pt x="9216" y="3625"/>
                  </a:lnTo>
                  <a:cubicBezTo>
                    <a:pt x="9587" y="3824"/>
                    <a:pt x="9998" y="3924"/>
                    <a:pt x="10411" y="3924"/>
                  </a:cubicBezTo>
                  <a:cubicBezTo>
                    <a:pt x="10824" y="3924"/>
                    <a:pt x="11239" y="3824"/>
                    <a:pt x="11618" y="3625"/>
                  </a:cubicBezTo>
                  <a:close/>
                  <a:moveTo>
                    <a:pt x="11818" y="3513"/>
                  </a:moveTo>
                  <a:cubicBezTo>
                    <a:pt x="12145" y="3880"/>
                    <a:pt x="12328" y="4335"/>
                    <a:pt x="12328" y="4822"/>
                  </a:cubicBezTo>
                  <a:cubicBezTo>
                    <a:pt x="12328" y="5308"/>
                    <a:pt x="12145" y="5763"/>
                    <a:pt x="11818" y="6114"/>
                  </a:cubicBezTo>
                  <a:cubicBezTo>
                    <a:pt x="11315" y="5316"/>
                    <a:pt x="11315" y="4311"/>
                    <a:pt x="11818" y="3513"/>
                  </a:cubicBezTo>
                  <a:close/>
                  <a:moveTo>
                    <a:pt x="3439" y="3521"/>
                  </a:moveTo>
                  <a:cubicBezTo>
                    <a:pt x="3934" y="4319"/>
                    <a:pt x="3934" y="5332"/>
                    <a:pt x="3439" y="6130"/>
                  </a:cubicBezTo>
                  <a:cubicBezTo>
                    <a:pt x="2761" y="5388"/>
                    <a:pt x="2761" y="4255"/>
                    <a:pt x="3439" y="3521"/>
                  </a:cubicBezTo>
                  <a:close/>
                  <a:moveTo>
                    <a:pt x="6240" y="3521"/>
                  </a:moveTo>
                  <a:cubicBezTo>
                    <a:pt x="6918" y="4255"/>
                    <a:pt x="6918" y="5388"/>
                    <a:pt x="6240" y="6130"/>
                  </a:cubicBezTo>
                  <a:cubicBezTo>
                    <a:pt x="5729" y="5332"/>
                    <a:pt x="5729" y="4319"/>
                    <a:pt x="6240" y="3521"/>
                  </a:cubicBezTo>
                  <a:close/>
                  <a:moveTo>
                    <a:pt x="9017" y="3521"/>
                  </a:moveTo>
                  <a:cubicBezTo>
                    <a:pt x="9512" y="4319"/>
                    <a:pt x="9512" y="5332"/>
                    <a:pt x="9017" y="6130"/>
                  </a:cubicBezTo>
                  <a:cubicBezTo>
                    <a:pt x="8339" y="5388"/>
                    <a:pt x="8339" y="4255"/>
                    <a:pt x="9017" y="3521"/>
                  </a:cubicBezTo>
                  <a:close/>
                  <a:moveTo>
                    <a:pt x="2043" y="5707"/>
                  </a:moveTo>
                  <a:cubicBezTo>
                    <a:pt x="2530" y="5707"/>
                    <a:pt x="2992" y="5883"/>
                    <a:pt x="3336" y="6218"/>
                  </a:cubicBezTo>
                  <a:cubicBezTo>
                    <a:pt x="2949" y="6465"/>
                    <a:pt x="2500" y="6589"/>
                    <a:pt x="2048" y="6589"/>
                  </a:cubicBezTo>
                  <a:cubicBezTo>
                    <a:pt x="1596" y="6589"/>
                    <a:pt x="1141" y="6465"/>
                    <a:pt x="742" y="6218"/>
                  </a:cubicBezTo>
                  <a:cubicBezTo>
                    <a:pt x="1101" y="5883"/>
                    <a:pt x="1564" y="5707"/>
                    <a:pt x="2043" y="5707"/>
                  </a:cubicBezTo>
                  <a:close/>
                  <a:moveTo>
                    <a:pt x="7628" y="5707"/>
                  </a:moveTo>
                  <a:cubicBezTo>
                    <a:pt x="8099" y="5707"/>
                    <a:pt x="8562" y="5875"/>
                    <a:pt x="8921" y="6218"/>
                  </a:cubicBezTo>
                  <a:cubicBezTo>
                    <a:pt x="8530" y="6465"/>
                    <a:pt x="8079" y="6589"/>
                    <a:pt x="7627" y="6589"/>
                  </a:cubicBezTo>
                  <a:cubicBezTo>
                    <a:pt x="7176" y="6589"/>
                    <a:pt x="6723" y="6465"/>
                    <a:pt x="6328" y="6218"/>
                  </a:cubicBezTo>
                  <a:cubicBezTo>
                    <a:pt x="6703" y="5875"/>
                    <a:pt x="7158" y="5707"/>
                    <a:pt x="7628" y="5707"/>
                  </a:cubicBezTo>
                  <a:close/>
                  <a:moveTo>
                    <a:pt x="13206" y="5707"/>
                  </a:moveTo>
                  <a:cubicBezTo>
                    <a:pt x="13669" y="5707"/>
                    <a:pt x="14140" y="5875"/>
                    <a:pt x="14499" y="6218"/>
                  </a:cubicBezTo>
                  <a:cubicBezTo>
                    <a:pt x="14104" y="6465"/>
                    <a:pt x="13653" y="6589"/>
                    <a:pt x="13202" y="6589"/>
                  </a:cubicBezTo>
                  <a:cubicBezTo>
                    <a:pt x="12751" y="6589"/>
                    <a:pt x="12300" y="6465"/>
                    <a:pt x="11905" y="6218"/>
                  </a:cubicBezTo>
                  <a:cubicBezTo>
                    <a:pt x="12272" y="5875"/>
                    <a:pt x="12735" y="5707"/>
                    <a:pt x="13206" y="5707"/>
                  </a:cubicBezTo>
                  <a:close/>
                  <a:moveTo>
                    <a:pt x="4840" y="5855"/>
                  </a:moveTo>
                  <a:cubicBezTo>
                    <a:pt x="5292" y="5855"/>
                    <a:pt x="5745" y="5979"/>
                    <a:pt x="6144" y="6226"/>
                  </a:cubicBezTo>
                  <a:cubicBezTo>
                    <a:pt x="5773" y="6565"/>
                    <a:pt x="5304" y="6735"/>
                    <a:pt x="4837" y="6735"/>
                  </a:cubicBezTo>
                  <a:cubicBezTo>
                    <a:pt x="4369" y="6735"/>
                    <a:pt x="3902" y="6565"/>
                    <a:pt x="3535" y="6226"/>
                  </a:cubicBezTo>
                  <a:cubicBezTo>
                    <a:pt x="3934" y="5979"/>
                    <a:pt x="4387" y="5855"/>
                    <a:pt x="4840" y="5855"/>
                  </a:cubicBezTo>
                  <a:close/>
                  <a:moveTo>
                    <a:pt x="10425" y="5855"/>
                  </a:moveTo>
                  <a:cubicBezTo>
                    <a:pt x="10878" y="5855"/>
                    <a:pt x="11331" y="5979"/>
                    <a:pt x="11730" y="6226"/>
                  </a:cubicBezTo>
                  <a:cubicBezTo>
                    <a:pt x="11355" y="6553"/>
                    <a:pt x="10900" y="6737"/>
                    <a:pt x="10421" y="6737"/>
                  </a:cubicBezTo>
                  <a:cubicBezTo>
                    <a:pt x="9934" y="6737"/>
                    <a:pt x="9472" y="6553"/>
                    <a:pt x="9121" y="6226"/>
                  </a:cubicBezTo>
                  <a:cubicBezTo>
                    <a:pt x="9520" y="5979"/>
                    <a:pt x="9972" y="5855"/>
                    <a:pt x="10425" y="5855"/>
                  </a:cubicBezTo>
                  <a:close/>
                  <a:moveTo>
                    <a:pt x="7617" y="0"/>
                  </a:moveTo>
                  <a:cubicBezTo>
                    <a:pt x="7096" y="0"/>
                    <a:pt x="6575" y="198"/>
                    <a:pt x="6184" y="593"/>
                  </a:cubicBezTo>
                  <a:cubicBezTo>
                    <a:pt x="5801" y="968"/>
                    <a:pt x="5586" y="1486"/>
                    <a:pt x="5586" y="2029"/>
                  </a:cubicBezTo>
                  <a:cubicBezTo>
                    <a:pt x="5586" y="2404"/>
                    <a:pt x="5681" y="2763"/>
                    <a:pt x="5881" y="3082"/>
                  </a:cubicBezTo>
                  <a:cubicBezTo>
                    <a:pt x="5562" y="2885"/>
                    <a:pt x="5198" y="2786"/>
                    <a:pt x="4833" y="2786"/>
                  </a:cubicBezTo>
                  <a:cubicBezTo>
                    <a:pt x="4313" y="2786"/>
                    <a:pt x="3790" y="2987"/>
                    <a:pt x="3391" y="3385"/>
                  </a:cubicBezTo>
                  <a:cubicBezTo>
                    <a:pt x="2713" y="4064"/>
                    <a:pt x="2617" y="5093"/>
                    <a:pt x="3088" y="5875"/>
                  </a:cubicBezTo>
                  <a:cubicBezTo>
                    <a:pt x="2769" y="5691"/>
                    <a:pt x="2410" y="5580"/>
                    <a:pt x="2035" y="5580"/>
                  </a:cubicBezTo>
                  <a:cubicBezTo>
                    <a:pt x="1492" y="5580"/>
                    <a:pt x="974" y="5787"/>
                    <a:pt x="599" y="6178"/>
                  </a:cubicBezTo>
                  <a:cubicBezTo>
                    <a:pt x="200" y="6577"/>
                    <a:pt x="0" y="7096"/>
                    <a:pt x="0" y="7614"/>
                  </a:cubicBezTo>
                  <a:lnTo>
                    <a:pt x="120" y="7614"/>
                  </a:lnTo>
                  <a:cubicBezTo>
                    <a:pt x="120" y="7144"/>
                    <a:pt x="287" y="6673"/>
                    <a:pt x="623" y="6314"/>
                  </a:cubicBezTo>
                  <a:cubicBezTo>
                    <a:pt x="878" y="6713"/>
                    <a:pt x="1006" y="7160"/>
                    <a:pt x="1006" y="7614"/>
                  </a:cubicBezTo>
                  <a:lnTo>
                    <a:pt x="1125" y="7614"/>
                  </a:lnTo>
                  <a:cubicBezTo>
                    <a:pt x="1125" y="7199"/>
                    <a:pt x="1021" y="6785"/>
                    <a:pt x="822" y="6417"/>
                  </a:cubicBezTo>
                  <a:lnTo>
                    <a:pt x="822" y="6417"/>
                  </a:lnTo>
                  <a:cubicBezTo>
                    <a:pt x="1197" y="6617"/>
                    <a:pt x="1610" y="6717"/>
                    <a:pt x="2024" y="6717"/>
                  </a:cubicBezTo>
                  <a:cubicBezTo>
                    <a:pt x="2438" y="6717"/>
                    <a:pt x="2853" y="6617"/>
                    <a:pt x="3232" y="6417"/>
                  </a:cubicBezTo>
                  <a:lnTo>
                    <a:pt x="3232" y="6417"/>
                  </a:lnTo>
                  <a:cubicBezTo>
                    <a:pt x="3032" y="6793"/>
                    <a:pt x="2929" y="7199"/>
                    <a:pt x="2929" y="7614"/>
                  </a:cubicBezTo>
                  <a:lnTo>
                    <a:pt x="3048" y="7614"/>
                  </a:lnTo>
                  <a:cubicBezTo>
                    <a:pt x="3048" y="7160"/>
                    <a:pt x="3176" y="6705"/>
                    <a:pt x="3431" y="6314"/>
                  </a:cubicBezTo>
                  <a:cubicBezTo>
                    <a:pt x="3766" y="6681"/>
                    <a:pt x="3934" y="7144"/>
                    <a:pt x="3934" y="7614"/>
                  </a:cubicBezTo>
                  <a:lnTo>
                    <a:pt x="4054" y="7614"/>
                  </a:lnTo>
                  <a:cubicBezTo>
                    <a:pt x="4054" y="7247"/>
                    <a:pt x="3958" y="6880"/>
                    <a:pt x="3758" y="6553"/>
                  </a:cubicBezTo>
                  <a:lnTo>
                    <a:pt x="3758" y="6553"/>
                  </a:lnTo>
                  <a:cubicBezTo>
                    <a:pt x="4078" y="6753"/>
                    <a:pt x="4445" y="6856"/>
                    <a:pt x="4812" y="6856"/>
                  </a:cubicBezTo>
                  <a:cubicBezTo>
                    <a:pt x="5179" y="6856"/>
                    <a:pt x="5538" y="6753"/>
                    <a:pt x="5873" y="6553"/>
                  </a:cubicBezTo>
                  <a:lnTo>
                    <a:pt x="5873" y="6553"/>
                  </a:lnTo>
                  <a:cubicBezTo>
                    <a:pt x="5673" y="6872"/>
                    <a:pt x="5570" y="7239"/>
                    <a:pt x="5570" y="7614"/>
                  </a:cubicBezTo>
                  <a:lnTo>
                    <a:pt x="5689" y="7614"/>
                  </a:lnTo>
                  <a:cubicBezTo>
                    <a:pt x="5689" y="7144"/>
                    <a:pt x="5857" y="6673"/>
                    <a:pt x="6200" y="6314"/>
                  </a:cubicBezTo>
                  <a:cubicBezTo>
                    <a:pt x="6447" y="6713"/>
                    <a:pt x="6575" y="7160"/>
                    <a:pt x="6575" y="7614"/>
                  </a:cubicBezTo>
                  <a:lnTo>
                    <a:pt x="6695" y="7614"/>
                  </a:lnTo>
                  <a:cubicBezTo>
                    <a:pt x="6695" y="7199"/>
                    <a:pt x="6599" y="6785"/>
                    <a:pt x="6400" y="6417"/>
                  </a:cubicBezTo>
                  <a:lnTo>
                    <a:pt x="6400" y="6417"/>
                  </a:lnTo>
                  <a:cubicBezTo>
                    <a:pt x="6775" y="6617"/>
                    <a:pt x="7186" y="6717"/>
                    <a:pt x="7597" y="6717"/>
                  </a:cubicBezTo>
                  <a:cubicBezTo>
                    <a:pt x="8009" y="6717"/>
                    <a:pt x="8422" y="6617"/>
                    <a:pt x="8801" y="6417"/>
                  </a:cubicBezTo>
                  <a:lnTo>
                    <a:pt x="8801" y="6417"/>
                  </a:lnTo>
                  <a:cubicBezTo>
                    <a:pt x="8602" y="6793"/>
                    <a:pt x="8506" y="7199"/>
                    <a:pt x="8506" y="7614"/>
                  </a:cubicBezTo>
                  <a:lnTo>
                    <a:pt x="8626" y="7614"/>
                  </a:lnTo>
                  <a:cubicBezTo>
                    <a:pt x="8626" y="7160"/>
                    <a:pt x="8754" y="6705"/>
                    <a:pt x="9001" y="6314"/>
                  </a:cubicBezTo>
                  <a:cubicBezTo>
                    <a:pt x="9344" y="6681"/>
                    <a:pt x="9512" y="7144"/>
                    <a:pt x="9512" y="7614"/>
                  </a:cubicBezTo>
                  <a:lnTo>
                    <a:pt x="9631" y="7614"/>
                  </a:lnTo>
                  <a:cubicBezTo>
                    <a:pt x="9631" y="7247"/>
                    <a:pt x="9528" y="6880"/>
                    <a:pt x="9328" y="6553"/>
                  </a:cubicBezTo>
                  <a:lnTo>
                    <a:pt x="9328" y="6553"/>
                  </a:lnTo>
                  <a:cubicBezTo>
                    <a:pt x="9647" y="6745"/>
                    <a:pt x="10006" y="6856"/>
                    <a:pt x="10389" y="6856"/>
                  </a:cubicBezTo>
                  <a:cubicBezTo>
                    <a:pt x="10764" y="6856"/>
                    <a:pt x="11123" y="6753"/>
                    <a:pt x="11443" y="6553"/>
                  </a:cubicBezTo>
                  <a:lnTo>
                    <a:pt x="11443" y="6553"/>
                  </a:lnTo>
                  <a:cubicBezTo>
                    <a:pt x="11243" y="6872"/>
                    <a:pt x="11147" y="7239"/>
                    <a:pt x="11147" y="7614"/>
                  </a:cubicBezTo>
                  <a:lnTo>
                    <a:pt x="11267" y="7614"/>
                  </a:lnTo>
                  <a:cubicBezTo>
                    <a:pt x="11267" y="7144"/>
                    <a:pt x="11435" y="6673"/>
                    <a:pt x="11778" y="6314"/>
                  </a:cubicBezTo>
                  <a:cubicBezTo>
                    <a:pt x="12025" y="6713"/>
                    <a:pt x="12153" y="7160"/>
                    <a:pt x="12153" y="7614"/>
                  </a:cubicBezTo>
                  <a:lnTo>
                    <a:pt x="12272" y="7614"/>
                  </a:lnTo>
                  <a:cubicBezTo>
                    <a:pt x="12272" y="7199"/>
                    <a:pt x="12177" y="6785"/>
                    <a:pt x="11977" y="6417"/>
                  </a:cubicBezTo>
                  <a:lnTo>
                    <a:pt x="11977" y="6417"/>
                  </a:lnTo>
                  <a:cubicBezTo>
                    <a:pt x="12348" y="6617"/>
                    <a:pt x="12759" y="6717"/>
                    <a:pt x="13172" y="6717"/>
                  </a:cubicBezTo>
                  <a:cubicBezTo>
                    <a:pt x="13585" y="6717"/>
                    <a:pt x="14000" y="6617"/>
                    <a:pt x="14379" y="6417"/>
                  </a:cubicBezTo>
                  <a:lnTo>
                    <a:pt x="14379" y="6417"/>
                  </a:lnTo>
                  <a:cubicBezTo>
                    <a:pt x="14179" y="6793"/>
                    <a:pt x="14076" y="7199"/>
                    <a:pt x="14076" y="7614"/>
                  </a:cubicBezTo>
                  <a:lnTo>
                    <a:pt x="14195" y="7614"/>
                  </a:lnTo>
                  <a:cubicBezTo>
                    <a:pt x="14195" y="7160"/>
                    <a:pt x="14331" y="6705"/>
                    <a:pt x="14578" y="6314"/>
                  </a:cubicBezTo>
                  <a:cubicBezTo>
                    <a:pt x="14914" y="6681"/>
                    <a:pt x="15089" y="7144"/>
                    <a:pt x="15089" y="7614"/>
                  </a:cubicBezTo>
                  <a:lnTo>
                    <a:pt x="15209" y="7614"/>
                  </a:lnTo>
                  <a:cubicBezTo>
                    <a:pt x="15241" y="7096"/>
                    <a:pt x="15041" y="6577"/>
                    <a:pt x="14642" y="6178"/>
                  </a:cubicBezTo>
                  <a:cubicBezTo>
                    <a:pt x="14245" y="5781"/>
                    <a:pt x="13727" y="5586"/>
                    <a:pt x="13207" y="5586"/>
                  </a:cubicBezTo>
                  <a:cubicBezTo>
                    <a:pt x="12840" y="5586"/>
                    <a:pt x="12472" y="5683"/>
                    <a:pt x="12145" y="5875"/>
                  </a:cubicBezTo>
                  <a:cubicBezTo>
                    <a:pt x="12336" y="5556"/>
                    <a:pt x="12448" y="5197"/>
                    <a:pt x="12448" y="4822"/>
                  </a:cubicBezTo>
                  <a:cubicBezTo>
                    <a:pt x="12448" y="4279"/>
                    <a:pt x="12233" y="3760"/>
                    <a:pt x="11850" y="3385"/>
                  </a:cubicBezTo>
                  <a:cubicBezTo>
                    <a:pt x="11467" y="3002"/>
                    <a:pt x="10948" y="2787"/>
                    <a:pt x="10413" y="2787"/>
                  </a:cubicBezTo>
                  <a:cubicBezTo>
                    <a:pt x="10030" y="2787"/>
                    <a:pt x="9671" y="2883"/>
                    <a:pt x="9352" y="3082"/>
                  </a:cubicBezTo>
                  <a:cubicBezTo>
                    <a:pt x="9543" y="2763"/>
                    <a:pt x="9655" y="2404"/>
                    <a:pt x="9655" y="2029"/>
                  </a:cubicBezTo>
                  <a:cubicBezTo>
                    <a:pt x="9655" y="1486"/>
                    <a:pt x="9440" y="968"/>
                    <a:pt x="9057" y="593"/>
                  </a:cubicBezTo>
                  <a:cubicBezTo>
                    <a:pt x="8662" y="198"/>
                    <a:pt x="8139" y="0"/>
                    <a:pt x="7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-1" y="2023703"/>
            <a:ext cx="9131320" cy="1096094"/>
            <a:chOff x="-1" y="2023703"/>
            <a:chExt cx="9131320" cy="1096094"/>
          </a:xfrm>
        </p:grpSpPr>
        <p:sp>
          <p:nvSpPr>
            <p:cNvPr id="64" name="Google Shape;64;p9"/>
            <p:cNvSpPr/>
            <p:nvPr/>
          </p:nvSpPr>
          <p:spPr>
            <a:xfrm>
              <a:off x="-1" y="2023703"/>
              <a:ext cx="549537" cy="1092644"/>
            </a:xfrm>
            <a:custGeom>
              <a:avLst/>
              <a:gdLst/>
              <a:ahLst/>
              <a:cxnLst/>
              <a:rect l="l" t="t" r="r" b="b"/>
              <a:pathLst>
                <a:path w="7646" h="15202" extrusionOk="0">
                  <a:moveTo>
                    <a:pt x="1437" y="743"/>
                  </a:moveTo>
                  <a:cubicBezTo>
                    <a:pt x="1764" y="1102"/>
                    <a:pt x="1948" y="1565"/>
                    <a:pt x="1948" y="2044"/>
                  </a:cubicBezTo>
                  <a:cubicBezTo>
                    <a:pt x="1948" y="2530"/>
                    <a:pt x="1764" y="2993"/>
                    <a:pt x="1437" y="3336"/>
                  </a:cubicBezTo>
                  <a:cubicBezTo>
                    <a:pt x="927" y="2554"/>
                    <a:pt x="927" y="1533"/>
                    <a:pt x="1437" y="743"/>
                  </a:cubicBezTo>
                  <a:close/>
                  <a:moveTo>
                    <a:pt x="2826" y="2921"/>
                  </a:moveTo>
                  <a:cubicBezTo>
                    <a:pt x="3296" y="2921"/>
                    <a:pt x="3759" y="3089"/>
                    <a:pt x="4118" y="3432"/>
                  </a:cubicBezTo>
                  <a:cubicBezTo>
                    <a:pt x="3719" y="3679"/>
                    <a:pt x="3269" y="3803"/>
                    <a:pt x="2818" y="3803"/>
                  </a:cubicBezTo>
                  <a:cubicBezTo>
                    <a:pt x="2367" y="3803"/>
                    <a:pt x="1916" y="3679"/>
                    <a:pt x="1517" y="3432"/>
                  </a:cubicBezTo>
                  <a:cubicBezTo>
                    <a:pt x="1884" y="3089"/>
                    <a:pt x="2355" y="2921"/>
                    <a:pt x="2826" y="2921"/>
                  </a:cubicBezTo>
                  <a:close/>
                  <a:moveTo>
                    <a:pt x="1629" y="3632"/>
                  </a:moveTo>
                  <a:cubicBezTo>
                    <a:pt x="2004" y="3831"/>
                    <a:pt x="2415" y="3931"/>
                    <a:pt x="2827" y="3931"/>
                  </a:cubicBezTo>
                  <a:cubicBezTo>
                    <a:pt x="3239" y="3931"/>
                    <a:pt x="3652" y="3831"/>
                    <a:pt x="4031" y="3632"/>
                  </a:cubicBezTo>
                  <a:lnTo>
                    <a:pt x="4031" y="3632"/>
                  </a:lnTo>
                  <a:cubicBezTo>
                    <a:pt x="3632" y="4374"/>
                    <a:pt x="3632" y="5275"/>
                    <a:pt x="4031" y="6033"/>
                  </a:cubicBezTo>
                  <a:cubicBezTo>
                    <a:pt x="3656" y="5834"/>
                    <a:pt x="3241" y="5730"/>
                    <a:pt x="2834" y="5730"/>
                  </a:cubicBezTo>
                  <a:cubicBezTo>
                    <a:pt x="2427" y="5730"/>
                    <a:pt x="1996" y="5834"/>
                    <a:pt x="1629" y="6033"/>
                  </a:cubicBezTo>
                  <a:cubicBezTo>
                    <a:pt x="2028" y="5283"/>
                    <a:pt x="2028" y="4390"/>
                    <a:pt x="1629" y="3632"/>
                  </a:cubicBezTo>
                  <a:close/>
                  <a:moveTo>
                    <a:pt x="1429" y="3528"/>
                  </a:moveTo>
                  <a:cubicBezTo>
                    <a:pt x="1924" y="4326"/>
                    <a:pt x="1924" y="5331"/>
                    <a:pt x="1429" y="6129"/>
                  </a:cubicBezTo>
                  <a:cubicBezTo>
                    <a:pt x="751" y="5403"/>
                    <a:pt x="751" y="4270"/>
                    <a:pt x="1429" y="3528"/>
                  </a:cubicBezTo>
                  <a:close/>
                  <a:moveTo>
                    <a:pt x="4222" y="3528"/>
                  </a:moveTo>
                  <a:cubicBezTo>
                    <a:pt x="4900" y="4270"/>
                    <a:pt x="4900" y="5403"/>
                    <a:pt x="4222" y="6129"/>
                  </a:cubicBezTo>
                  <a:cubicBezTo>
                    <a:pt x="3719" y="5331"/>
                    <a:pt x="3719" y="4326"/>
                    <a:pt x="4222" y="3528"/>
                  </a:cubicBezTo>
                  <a:close/>
                  <a:moveTo>
                    <a:pt x="5618" y="5714"/>
                  </a:moveTo>
                  <a:cubicBezTo>
                    <a:pt x="6089" y="5714"/>
                    <a:pt x="6552" y="5882"/>
                    <a:pt x="6911" y="6225"/>
                  </a:cubicBezTo>
                  <a:cubicBezTo>
                    <a:pt x="6512" y="6472"/>
                    <a:pt x="6061" y="6596"/>
                    <a:pt x="5610" y="6596"/>
                  </a:cubicBezTo>
                  <a:cubicBezTo>
                    <a:pt x="5160" y="6596"/>
                    <a:pt x="4709" y="6472"/>
                    <a:pt x="4310" y="6225"/>
                  </a:cubicBezTo>
                  <a:cubicBezTo>
                    <a:pt x="4677" y="5882"/>
                    <a:pt x="5148" y="5714"/>
                    <a:pt x="5618" y="5714"/>
                  </a:cubicBezTo>
                  <a:close/>
                  <a:moveTo>
                    <a:pt x="2824" y="5850"/>
                  </a:moveTo>
                  <a:cubicBezTo>
                    <a:pt x="3277" y="5850"/>
                    <a:pt x="3727" y="5977"/>
                    <a:pt x="4118" y="6233"/>
                  </a:cubicBezTo>
                  <a:cubicBezTo>
                    <a:pt x="3755" y="6572"/>
                    <a:pt x="3290" y="6741"/>
                    <a:pt x="2824" y="6741"/>
                  </a:cubicBezTo>
                  <a:cubicBezTo>
                    <a:pt x="2357" y="6741"/>
                    <a:pt x="1888" y="6572"/>
                    <a:pt x="1517" y="6233"/>
                  </a:cubicBezTo>
                  <a:cubicBezTo>
                    <a:pt x="1916" y="5977"/>
                    <a:pt x="2371" y="5850"/>
                    <a:pt x="2824" y="5850"/>
                  </a:cubicBezTo>
                  <a:close/>
                  <a:moveTo>
                    <a:pt x="3879" y="6560"/>
                  </a:moveTo>
                  <a:cubicBezTo>
                    <a:pt x="3687" y="6879"/>
                    <a:pt x="3584" y="7238"/>
                    <a:pt x="3584" y="7621"/>
                  </a:cubicBezTo>
                  <a:cubicBezTo>
                    <a:pt x="3584" y="7996"/>
                    <a:pt x="3679" y="8355"/>
                    <a:pt x="3879" y="8674"/>
                  </a:cubicBezTo>
                  <a:cubicBezTo>
                    <a:pt x="3556" y="8479"/>
                    <a:pt x="3189" y="8381"/>
                    <a:pt x="2824" y="8381"/>
                  </a:cubicBezTo>
                  <a:cubicBezTo>
                    <a:pt x="2459" y="8381"/>
                    <a:pt x="2096" y="8479"/>
                    <a:pt x="1780" y="8674"/>
                  </a:cubicBezTo>
                  <a:cubicBezTo>
                    <a:pt x="1964" y="8355"/>
                    <a:pt x="2076" y="7996"/>
                    <a:pt x="2076" y="7621"/>
                  </a:cubicBezTo>
                  <a:cubicBezTo>
                    <a:pt x="2076" y="7238"/>
                    <a:pt x="1980" y="6879"/>
                    <a:pt x="1780" y="6560"/>
                  </a:cubicBezTo>
                  <a:lnTo>
                    <a:pt x="1780" y="6560"/>
                  </a:lnTo>
                  <a:cubicBezTo>
                    <a:pt x="2100" y="6759"/>
                    <a:pt x="2459" y="6863"/>
                    <a:pt x="2826" y="6863"/>
                  </a:cubicBezTo>
                  <a:cubicBezTo>
                    <a:pt x="3193" y="6863"/>
                    <a:pt x="3552" y="6759"/>
                    <a:pt x="3879" y="6560"/>
                  </a:cubicBezTo>
                  <a:close/>
                  <a:moveTo>
                    <a:pt x="6815" y="6424"/>
                  </a:moveTo>
                  <a:lnTo>
                    <a:pt x="6815" y="6424"/>
                  </a:lnTo>
                  <a:cubicBezTo>
                    <a:pt x="6416" y="7166"/>
                    <a:pt x="6416" y="8068"/>
                    <a:pt x="6815" y="8826"/>
                  </a:cubicBezTo>
                  <a:cubicBezTo>
                    <a:pt x="6432" y="8627"/>
                    <a:pt x="6025" y="8523"/>
                    <a:pt x="5618" y="8523"/>
                  </a:cubicBezTo>
                  <a:cubicBezTo>
                    <a:pt x="5212" y="8523"/>
                    <a:pt x="4789" y="8627"/>
                    <a:pt x="4422" y="8826"/>
                  </a:cubicBezTo>
                  <a:cubicBezTo>
                    <a:pt x="4813" y="8068"/>
                    <a:pt x="4813" y="7166"/>
                    <a:pt x="4414" y="6424"/>
                  </a:cubicBezTo>
                  <a:lnTo>
                    <a:pt x="4414" y="6424"/>
                  </a:lnTo>
                  <a:cubicBezTo>
                    <a:pt x="4785" y="6624"/>
                    <a:pt x="5196" y="6724"/>
                    <a:pt x="5608" y="6724"/>
                  </a:cubicBezTo>
                  <a:cubicBezTo>
                    <a:pt x="6021" y="6724"/>
                    <a:pt x="6436" y="6624"/>
                    <a:pt x="6815" y="6424"/>
                  </a:cubicBezTo>
                  <a:close/>
                  <a:moveTo>
                    <a:pt x="1437" y="6321"/>
                  </a:moveTo>
                  <a:cubicBezTo>
                    <a:pt x="1764" y="6680"/>
                    <a:pt x="1948" y="7142"/>
                    <a:pt x="1948" y="7621"/>
                  </a:cubicBezTo>
                  <a:cubicBezTo>
                    <a:pt x="1948" y="8108"/>
                    <a:pt x="1764" y="8563"/>
                    <a:pt x="1437" y="8914"/>
                  </a:cubicBezTo>
                  <a:cubicBezTo>
                    <a:pt x="927" y="8124"/>
                    <a:pt x="927" y="7111"/>
                    <a:pt x="1437" y="6321"/>
                  </a:cubicBezTo>
                  <a:close/>
                  <a:moveTo>
                    <a:pt x="4214" y="6329"/>
                  </a:moveTo>
                  <a:cubicBezTo>
                    <a:pt x="4717" y="7111"/>
                    <a:pt x="4717" y="8124"/>
                    <a:pt x="4214" y="8922"/>
                  </a:cubicBezTo>
                  <a:cubicBezTo>
                    <a:pt x="3879" y="8563"/>
                    <a:pt x="3695" y="8108"/>
                    <a:pt x="3695" y="7629"/>
                  </a:cubicBezTo>
                  <a:cubicBezTo>
                    <a:pt x="3695" y="7142"/>
                    <a:pt x="3871" y="6680"/>
                    <a:pt x="4214" y="6329"/>
                  </a:cubicBezTo>
                  <a:close/>
                  <a:moveTo>
                    <a:pt x="7015" y="6321"/>
                  </a:moveTo>
                  <a:cubicBezTo>
                    <a:pt x="7342" y="6680"/>
                    <a:pt x="7534" y="7142"/>
                    <a:pt x="7534" y="7621"/>
                  </a:cubicBezTo>
                  <a:cubicBezTo>
                    <a:pt x="7526" y="8108"/>
                    <a:pt x="7342" y="8563"/>
                    <a:pt x="7015" y="8922"/>
                  </a:cubicBezTo>
                  <a:cubicBezTo>
                    <a:pt x="6512" y="8124"/>
                    <a:pt x="6512" y="7119"/>
                    <a:pt x="7015" y="6321"/>
                  </a:cubicBezTo>
                  <a:close/>
                  <a:moveTo>
                    <a:pt x="2826" y="8507"/>
                  </a:moveTo>
                  <a:cubicBezTo>
                    <a:pt x="3296" y="8507"/>
                    <a:pt x="3759" y="8674"/>
                    <a:pt x="4118" y="9018"/>
                  </a:cubicBezTo>
                  <a:cubicBezTo>
                    <a:pt x="3727" y="9265"/>
                    <a:pt x="3277" y="9389"/>
                    <a:pt x="2825" y="9389"/>
                  </a:cubicBezTo>
                  <a:cubicBezTo>
                    <a:pt x="2373" y="9389"/>
                    <a:pt x="1920" y="9265"/>
                    <a:pt x="1525" y="9018"/>
                  </a:cubicBezTo>
                  <a:cubicBezTo>
                    <a:pt x="1900" y="8674"/>
                    <a:pt x="2355" y="8507"/>
                    <a:pt x="2826" y="8507"/>
                  </a:cubicBezTo>
                  <a:close/>
                  <a:moveTo>
                    <a:pt x="5622" y="8649"/>
                  </a:moveTo>
                  <a:cubicBezTo>
                    <a:pt x="6075" y="8649"/>
                    <a:pt x="6528" y="8774"/>
                    <a:pt x="6927" y="9026"/>
                  </a:cubicBezTo>
                  <a:cubicBezTo>
                    <a:pt x="6552" y="9345"/>
                    <a:pt x="6097" y="9536"/>
                    <a:pt x="5618" y="9536"/>
                  </a:cubicBezTo>
                  <a:cubicBezTo>
                    <a:pt x="5132" y="9536"/>
                    <a:pt x="4669" y="9353"/>
                    <a:pt x="4318" y="9026"/>
                  </a:cubicBezTo>
                  <a:cubicBezTo>
                    <a:pt x="4717" y="8774"/>
                    <a:pt x="5170" y="8649"/>
                    <a:pt x="5622" y="8649"/>
                  </a:cubicBezTo>
                  <a:close/>
                  <a:moveTo>
                    <a:pt x="1629" y="9201"/>
                  </a:moveTo>
                  <a:cubicBezTo>
                    <a:pt x="2004" y="9401"/>
                    <a:pt x="2415" y="9500"/>
                    <a:pt x="2826" y="9500"/>
                  </a:cubicBezTo>
                  <a:cubicBezTo>
                    <a:pt x="3237" y="9500"/>
                    <a:pt x="3648" y="9401"/>
                    <a:pt x="4023" y="9201"/>
                  </a:cubicBezTo>
                  <a:lnTo>
                    <a:pt x="4023" y="9201"/>
                  </a:lnTo>
                  <a:cubicBezTo>
                    <a:pt x="3624" y="9951"/>
                    <a:pt x="3624" y="10853"/>
                    <a:pt x="4023" y="11611"/>
                  </a:cubicBezTo>
                  <a:cubicBezTo>
                    <a:pt x="3640" y="11411"/>
                    <a:pt x="3233" y="11308"/>
                    <a:pt x="2826" y="11308"/>
                  </a:cubicBezTo>
                  <a:cubicBezTo>
                    <a:pt x="2419" y="11308"/>
                    <a:pt x="1996" y="11411"/>
                    <a:pt x="1629" y="11611"/>
                  </a:cubicBezTo>
                  <a:cubicBezTo>
                    <a:pt x="2028" y="10861"/>
                    <a:pt x="2028" y="9959"/>
                    <a:pt x="1629" y="9201"/>
                  </a:cubicBezTo>
                  <a:close/>
                  <a:moveTo>
                    <a:pt x="4230" y="9105"/>
                  </a:moveTo>
                  <a:cubicBezTo>
                    <a:pt x="4549" y="9464"/>
                    <a:pt x="4741" y="9919"/>
                    <a:pt x="4741" y="10414"/>
                  </a:cubicBezTo>
                  <a:cubicBezTo>
                    <a:pt x="4741" y="10901"/>
                    <a:pt x="4557" y="11356"/>
                    <a:pt x="4230" y="11707"/>
                  </a:cubicBezTo>
                  <a:cubicBezTo>
                    <a:pt x="3735" y="10909"/>
                    <a:pt x="3735" y="9903"/>
                    <a:pt x="4230" y="9105"/>
                  </a:cubicBezTo>
                  <a:close/>
                  <a:moveTo>
                    <a:pt x="1429" y="9113"/>
                  </a:moveTo>
                  <a:cubicBezTo>
                    <a:pt x="1924" y="9911"/>
                    <a:pt x="1924" y="10917"/>
                    <a:pt x="1429" y="11715"/>
                  </a:cubicBezTo>
                  <a:cubicBezTo>
                    <a:pt x="1102" y="11356"/>
                    <a:pt x="911" y="10901"/>
                    <a:pt x="911" y="10414"/>
                  </a:cubicBezTo>
                  <a:cubicBezTo>
                    <a:pt x="911" y="9919"/>
                    <a:pt x="1086" y="9464"/>
                    <a:pt x="1429" y="9113"/>
                  </a:cubicBezTo>
                  <a:close/>
                  <a:moveTo>
                    <a:pt x="2830" y="11431"/>
                  </a:moveTo>
                  <a:cubicBezTo>
                    <a:pt x="3282" y="11431"/>
                    <a:pt x="3735" y="11555"/>
                    <a:pt x="4134" y="11802"/>
                  </a:cubicBezTo>
                  <a:cubicBezTo>
                    <a:pt x="3775" y="12138"/>
                    <a:pt x="3312" y="12313"/>
                    <a:pt x="2826" y="12313"/>
                  </a:cubicBezTo>
                  <a:cubicBezTo>
                    <a:pt x="2339" y="12313"/>
                    <a:pt x="1876" y="12138"/>
                    <a:pt x="1525" y="11802"/>
                  </a:cubicBezTo>
                  <a:cubicBezTo>
                    <a:pt x="1924" y="11555"/>
                    <a:pt x="2377" y="11431"/>
                    <a:pt x="2830" y="11431"/>
                  </a:cubicBezTo>
                  <a:close/>
                  <a:moveTo>
                    <a:pt x="1437" y="11898"/>
                  </a:moveTo>
                  <a:cubicBezTo>
                    <a:pt x="2116" y="12624"/>
                    <a:pt x="2116" y="13757"/>
                    <a:pt x="1437" y="14499"/>
                  </a:cubicBezTo>
                  <a:cubicBezTo>
                    <a:pt x="943" y="13701"/>
                    <a:pt x="943" y="12696"/>
                    <a:pt x="1437" y="11898"/>
                  </a:cubicBezTo>
                  <a:close/>
                  <a:moveTo>
                    <a:pt x="25" y="1"/>
                  </a:moveTo>
                  <a:lnTo>
                    <a:pt x="25" y="121"/>
                  </a:lnTo>
                  <a:lnTo>
                    <a:pt x="33" y="121"/>
                  </a:lnTo>
                  <a:cubicBezTo>
                    <a:pt x="504" y="121"/>
                    <a:pt x="966" y="288"/>
                    <a:pt x="1326" y="623"/>
                  </a:cubicBezTo>
                  <a:cubicBezTo>
                    <a:pt x="927" y="879"/>
                    <a:pt x="472" y="1006"/>
                    <a:pt x="9" y="1006"/>
                  </a:cubicBezTo>
                  <a:lnTo>
                    <a:pt x="9" y="1126"/>
                  </a:lnTo>
                  <a:cubicBezTo>
                    <a:pt x="432" y="1126"/>
                    <a:pt x="847" y="1022"/>
                    <a:pt x="1214" y="823"/>
                  </a:cubicBezTo>
                  <a:lnTo>
                    <a:pt x="1214" y="823"/>
                  </a:lnTo>
                  <a:cubicBezTo>
                    <a:pt x="815" y="1573"/>
                    <a:pt x="815" y="2475"/>
                    <a:pt x="1214" y="3233"/>
                  </a:cubicBezTo>
                  <a:cubicBezTo>
                    <a:pt x="839" y="3033"/>
                    <a:pt x="432" y="2929"/>
                    <a:pt x="17" y="2929"/>
                  </a:cubicBezTo>
                  <a:lnTo>
                    <a:pt x="9" y="2929"/>
                  </a:lnTo>
                  <a:lnTo>
                    <a:pt x="9" y="3049"/>
                  </a:lnTo>
                  <a:cubicBezTo>
                    <a:pt x="472" y="3049"/>
                    <a:pt x="919" y="3169"/>
                    <a:pt x="1326" y="3432"/>
                  </a:cubicBezTo>
                  <a:cubicBezTo>
                    <a:pt x="966" y="3760"/>
                    <a:pt x="508" y="3935"/>
                    <a:pt x="40" y="3935"/>
                  </a:cubicBezTo>
                  <a:cubicBezTo>
                    <a:pt x="30" y="3935"/>
                    <a:pt x="19" y="3935"/>
                    <a:pt x="9" y="3935"/>
                  </a:cubicBezTo>
                  <a:lnTo>
                    <a:pt x="9" y="4054"/>
                  </a:lnTo>
                  <a:lnTo>
                    <a:pt x="17" y="4054"/>
                  </a:lnTo>
                  <a:cubicBezTo>
                    <a:pt x="392" y="4054"/>
                    <a:pt x="751" y="3959"/>
                    <a:pt x="1078" y="3759"/>
                  </a:cubicBezTo>
                  <a:lnTo>
                    <a:pt x="1078" y="3759"/>
                  </a:lnTo>
                  <a:cubicBezTo>
                    <a:pt x="687" y="4406"/>
                    <a:pt x="687" y="5219"/>
                    <a:pt x="1078" y="5858"/>
                  </a:cubicBezTo>
                  <a:cubicBezTo>
                    <a:pt x="751" y="5658"/>
                    <a:pt x="376" y="5563"/>
                    <a:pt x="9" y="5563"/>
                  </a:cubicBezTo>
                  <a:lnTo>
                    <a:pt x="9" y="5682"/>
                  </a:lnTo>
                  <a:lnTo>
                    <a:pt x="17" y="5682"/>
                  </a:lnTo>
                  <a:cubicBezTo>
                    <a:pt x="488" y="5682"/>
                    <a:pt x="958" y="5850"/>
                    <a:pt x="1318" y="6193"/>
                  </a:cubicBezTo>
                  <a:cubicBezTo>
                    <a:pt x="919" y="6440"/>
                    <a:pt x="456" y="6568"/>
                    <a:pt x="1" y="6568"/>
                  </a:cubicBezTo>
                  <a:lnTo>
                    <a:pt x="1" y="6688"/>
                  </a:lnTo>
                  <a:cubicBezTo>
                    <a:pt x="416" y="6688"/>
                    <a:pt x="839" y="6592"/>
                    <a:pt x="1206" y="6392"/>
                  </a:cubicBezTo>
                  <a:lnTo>
                    <a:pt x="1206" y="6392"/>
                  </a:lnTo>
                  <a:cubicBezTo>
                    <a:pt x="807" y="7134"/>
                    <a:pt x="807" y="8036"/>
                    <a:pt x="1206" y="8794"/>
                  </a:cubicBezTo>
                  <a:cubicBezTo>
                    <a:pt x="831" y="8595"/>
                    <a:pt x="416" y="8491"/>
                    <a:pt x="9" y="8491"/>
                  </a:cubicBezTo>
                  <a:lnTo>
                    <a:pt x="1" y="8491"/>
                  </a:lnTo>
                  <a:lnTo>
                    <a:pt x="1" y="8611"/>
                  </a:lnTo>
                  <a:cubicBezTo>
                    <a:pt x="456" y="8611"/>
                    <a:pt x="911" y="8730"/>
                    <a:pt x="1318" y="8994"/>
                  </a:cubicBezTo>
                  <a:cubicBezTo>
                    <a:pt x="958" y="9321"/>
                    <a:pt x="496" y="9504"/>
                    <a:pt x="17" y="9504"/>
                  </a:cubicBezTo>
                  <a:lnTo>
                    <a:pt x="9" y="9504"/>
                  </a:lnTo>
                  <a:lnTo>
                    <a:pt x="9" y="9624"/>
                  </a:lnTo>
                  <a:lnTo>
                    <a:pt x="17" y="9624"/>
                  </a:lnTo>
                  <a:cubicBezTo>
                    <a:pt x="400" y="9624"/>
                    <a:pt x="759" y="9520"/>
                    <a:pt x="1078" y="9321"/>
                  </a:cubicBezTo>
                  <a:lnTo>
                    <a:pt x="1078" y="9321"/>
                  </a:lnTo>
                  <a:cubicBezTo>
                    <a:pt x="887" y="9640"/>
                    <a:pt x="775" y="9999"/>
                    <a:pt x="775" y="10382"/>
                  </a:cubicBezTo>
                  <a:cubicBezTo>
                    <a:pt x="775" y="10757"/>
                    <a:pt x="879" y="11116"/>
                    <a:pt x="1078" y="11435"/>
                  </a:cubicBezTo>
                  <a:cubicBezTo>
                    <a:pt x="751" y="11236"/>
                    <a:pt x="376" y="11140"/>
                    <a:pt x="9" y="11140"/>
                  </a:cubicBezTo>
                  <a:lnTo>
                    <a:pt x="9" y="11260"/>
                  </a:lnTo>
                  <a:lnTo>
                    <a:pt x="17" y="11260"/>
                  </a:lnTo>
                  <a:cubicBezTo>
                    <a:pt x="488" y="11260"/>
                    <a:pt x="958" y="11427"/>
                    <a:pt x="1318" y="11762"/>
                  </a:cubicBezTo>
                  <a:cubicBezTo>
                    <a:pt x="919" y="12018"/>
                    <a:pt x="456" y="12146"/>
                    <a:pt x="1" y="12146"/>
                  </a:cubicBezTo>
                  <a:lnTo>
                    <a:pt x="1" y="12265"/>
                  </a:lnTo>
                  <a:cubicBezTo>
                    <a:pt x="416" y="12265"/>
                    <a:pt x="839" y="12161"/>
                    <a:pt x="1206" y="11962"/>
                  </a:cubicBezTo>
                  <a:lnTo>
                    <a:pt x="1206" y="11962"/>
                  </a:lnTo>
                  <a:cubicBezTo>
                    <a:pt x="807" y="12712"/>
                    <a:pt x="807" y="13614"/>
                    <a:pt x="1206" y="14372"/>
                  </a:cubicBezTo>
                  <a:cubicBezTo>
                    <a:pt x="831" y="14172"/>
                    <a:pt x="416" y="14069"/>
                    <a:pt x="9" y="14069"/>
                  </a:cubicBezTo>
                  <a:lnTo>
                    <a:pt x="1" y="14069"/>
                  </a:lnTo>
                  <a:lnTo>
                    <a:pt x="1" y="14188"/>
                  </a:lnTo>
                  <a:cubicBezTo>
                    <a:pt x="456" y="14188"/>
                    <a:pt x="911" y="14308"/>
                    <a:pt x="1318" y="14571"/>
                  </a:cubicBezTo>
                  <a:cubicBezTo>
                    <a:pt x="958" y="14899"/>
                    <a:pt x="499" y="15082"/>
                    <a:pt x="31" y="15082"/>
                  </a:cubicBezTo>
                  <a:cubicBezTo>
                    <a:pt x="21" y="15082"/>
                    <a:pt x="11" y="15082"/>
                    <a:pt x="1" y="15082"/>
                  </a:cubicBezTo>
                  <a:lnTo>
                    <a:pt x="1" y="15202"/>
                  </a:lnTo>
                  <a:lnTo>
                    <a:pt x="9" y="15202"/>
                  </a:lnTo>
                  <a:cubicBezTo>
                    <a:pt x="528" y="15202"/>
                    <a:pt x="1046" y="15002"/>
                    <a:pt x="1445" y="14603"/>
                  </a:cubicBezTo>
                  <a:cubicBezTo>
                    <a:pt x="2123" y="13925"/>
                    <a:pt x="2211" y="12896"/>
                    <a:pt x="1748" y="12106"/>
                  </a:cubicBezTo>
                  <a:lnTo>
                    <a:pt x="1748" y="12106"/>
                  </a:lnTo>
                  <a:cubicBezTo>
                    <a:pt x="2068" y="12297"/>
                    <a:pt x="2427" y="12409"/>
                    <a:pt x="2802" y="12409"/>
                  </a:cubicBezTo>
                  <a:cubicBezTo>
                    <a:pt x="3344" y="12409"/>
                    <a:pt x="3863" y="12193"/>
                    <a:pt x="4238" y="11810"/>
                  </a:cubicBezTo>
                  <a:cubicBezTo>
                    <a:pt x="4621" y="11427"/>
                    <a:pt x="4836" y="10909"/>
                    <a:pt x="4836" y="10374"/>
                  </a:cubicBezTo>
                  <a:cubicBezTo>
                    <a:pt x="4836" y="9991"/>
                    <a:pt x="4741" y="9632"/>
                    <a:pt x="4541" y="9313"/>
                  </a:cubicBezTo>
                  <a:lnTo>
                    <a:pt x="4541" y="9313"/>
                  </a:lnTo>
                  <a:cubicBezTo>
                    <a:pt x="4860" y="9504"/>
                    <a:pt x="5219" y="9616"/>
                    <a:pt x="5595" y="9616"/>
                  </a:cubicBezTo>
                  <a:cubicBezTo>
                    <a:pt x="6137" y="9616"/>
                    <a:pt x="6656" y="9401"/>
                    <a:pt x="7031" y="9018"/>
                  </a:cubicBezTo>
                  <a:cubicBezTo>
                    <a:pt x="7414" y="8635"/>
                    <a:pt x="7629" y="8116"/>
                    <a:pt x="7629" y="7581"/>
                  </a:cubicBezTo>
                  <a:cubicBezTo>
                    <a:pt x="7645" y="7079"/>
                    <a:pt x="7430" y="6568"/>
                    <a:pt x="7055" y="6185"/>
                  </a:cubicBezTo>
                  <a:cubicBezTo>
                    <a:pt x="6657" y="5787"/>
                    <a:pt x="6138" y="5589"/>
                    <a:pt x="5617" y="5589"/>
                  </a:cubicBezTo>
                  <a:cubicBezTo>
                    <a:pt x="5251" y="5589"/>
                    <a:pt x="4884" y="5687"/>
                    <a:pt x="4557" y="5882"/>
                  </a:cubicBezTo>
                  <a:cubicBezTo>
                    <a:pt x="5036" y="5108"/>
                    <a:pt x="4940" y="4070"/>
                    <a:pt x="4262" y="3392"/>
                  </a:cubicBezTo>
                  <a:cubicBezTo>
                    <a:pt x="3864" y="2994"/>
                    <a:pt x="3345" y="2797"/>
                    <a:pt x="2824" y="2797"/>
                  </a:cubicBezTo>
                  <a:cubicBezTo>
                    <a:pt x="2458" y="2797"/>
                    <a:pt x="2091" y="2894"/>
                    <a:pt x="1764" y="3089"/>
                  </a:cubicBezTo>
                  <a:cubicBezTo>
                    <a:pt x="1956" y="2770"/>
                    <a:pt x="2068" y="2411"/>
                    <a:pt x="2068" y="2036"/>
                  </a:cubicBezTo>
                  <a:cubicBezTo>
                    <a:pt x="2068" y="1493"/>
                    <a:pt x="1860" y="974"/>
                    <a:pt x="1469" y="599"/>
                  </a:cubicBezTo>
                  <a:cubicBezTo>
                    <a:pt x="1070" y="200"/>
                    <a:pt x="544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8584154" y="2024278"/>
              <a:ext cx="547165" cy="1095519"/>
            </a:xfrm>
            <a:custGeom>
              <a:avLst/>
              <a:gdLst/>
              <a:ahLst/>
              <a:cxnLst/>
              <a:rect l="l" t="t" r="r" b="b"/>
              <a:pathLst>
                <a:path w="7613" h="15242" extrusionOk="0">
                  <a:moveTo>
                    <a:pt x="6217" y="735"/>
                  </a:moveTo>
                  <a:cubicBezTo>
                    <a:pt x="6727" y="1525"/>
                    <a:pt x="6727" y="2546"/>
                    <a:pt x="6225" y="3328"/>
                  </a:cubicBezTo>
                  <a:cubicBezTo>
                    <a:pt x="5897" y="2969"/>
                    <a:pt x="5706" y="2514"/>
                    <a:pt x="5706" y="2036"/>
                  </a:cubicBezTo>
                  <a:cubicBezTo>
                    <a:pt x="5706" y="1549"/>
                    <a:pt x="5889" y="1086"/>
                    <a:pt x="6217" y="735"/>
                  </a:cubicBezTo>
                  <a:close/>
                  <a:moveTo>
                    <a:pt x="4828" y="2913"/>
                  </a:moveTo>
                  <a:cubicBezTo>
                    <a:pt x="5299" y="2913"/>
                    <a:pt x="5770" y="3081"/>
                    <a:pt x="6129" y="3424"/>
                  </a:cubicBezTo>
                  <a:cubicBezTo>
                    <a:pt x="5730" y="3671"/>
                    <a:pt x="5277" y="3795"/>
                    <a:pt x="4824" y="3795"/>
                  </a:cubicBezTo>
                  <a:cubicBezTo>
                    <a:pt x="4371" y="3795"/>
                    <a:pt x="3918" y="3671"/>
                    <a:pt x="3520" y="3424"/>
                  </a:cubicBezTo>
                  <a:cubicBezTo>
                    <a:pt x="3895" y="3081"/>
                    <a:pt x="4357" y="2913"/>
                    <a:pt x="4828" y="2913"/>
                  </a:cubicBezTo>
                  <a:close/>
                  <a:moveTo>
                    <a:pt x="3631" y="3624"/>
                  </a:moveTo>
                  <a:cubicBezTo>
                    <a:pt x="4006" y="3823"/>
                    <a:pt x="4417" y="3923"/>
                    <a:pt x="4829" y="3923"/>
                  </a:cubicBezTo>
                  <a:cubicBezTo>
                    <a:pt x="5241" y="3923"/>
                    <a:pt x="5654" y="3823"/>
                    <a:pt x="6033" y="3624"/>
                  </a:cubicBezTo>
                  <a:lnTo>
                    <a:pt x="6033" y="3624"/>
                  </a:lnTo>
                  <a:cubicBezTo>
                    <a:pt x="5634" y="4366"/>
                    <a:pt x="5634" y="5267"/>
                    <a:pt x="6033" y="6025"/>
                  </a:cubicBezTo>
                  <a:cubicBezTo>
                    <a:pt x="5654" y="5826"/>
                    <a:pt x="5241" y="5726"/>
                    <a:pt x="4829" y="5726"/>
                  </a:cubicBezTo>
                  <a:cubicBezTo>
                    <a:pt x="4417" y="5726"/>
                    <a:pt x="4006" y="5826"/>
                    <a:pt x="3631" y="6025"/>
                  </a:cubicBezTo>
                  <a:cubicBezTo>
                    <a:pt x="4030" y="5275"/>
                    <a:pt x="4030" y="4382"/>
                    <a:pt x="3631" y="3624"/>
                  </a:cubicBezTo>
                  <a:close/>
                  <a:moveTo>
                    <a:pt x="3432" y="3520"/>
                  </a:moveTo>
                  <a:cubicBezTo>
                    <a:pt x="3934" y="4318"/>
                    <a:pt x="3934" y="5323"/>
                    <a:pt x="3432" y="6121"/>
                  </a:cubicBezTo>
                  <a:cubicBezTo>
                    <a:pt x="2753" y="5395"/>
                    <a:pt x="2753" y="4262"/>
                    <a:pt x="3432" y="3520"/>
                  </a:cubicBezTo>
                  <a:close/>
                  <a:moveTo>
                    <a:pt x="6225" y="3520"/>
                  </a:moveTo>
                  <a:cubicBezTo>
                    <a:pt x="6911" y="4262"/>
                    <a:pt x="6911" y="5395"/>
                    <a:pt x="6225" y="6121"/>
                  </a:cubicBezTo>
                  <a:cubicBezTo>
                    <a:pt x="5730" y="5323"/>
                    <a:pt x="5730" y="4318"/>
                    <a:pt x="6225" y="3520"/>
                  </a:cubicBezTo>
                  <a:close/>
                  <a:moveTo>
                    <a:pt x="2043" y="5706"/>
                  </a:moveTo>
                  <a:cubicBezTo>
                    <a:pt x="2514" y="5706"/>
                    <a:pt x="2985" y="5874"/>
                    <a:pt x="3344" y="6217"/>
                  </a:cubicBezTo>
                  <a:cubicBezTo>
                    <a:pt x="2945" y="6464"/>
                    <a:pt x="2494" y="6588"/>
                    <a:pt x="2043" y="6588"/>
                  </a:cubicBezTo>
                  <a:cubicBezTo>
                    <a:pt x="1592" y="6588"/>
                    <a:pt x="1142" y="6464"/>
                    <a:pt x="743" y="6217"/>
                  </a:cubicBezTo>
                  <a:cubicBezTo>
                    <a:pt x="1110" y="5874"/>
                    <a:pt x="1581" y="5706"/>
                    <a:pt x="2043" y="5706"/>
                  </a:cubicBezTo>
                  <a:close/>
                  <a:moveTo>
                    <a:pt x="4836" y="5848"/>
                  </a:moveTo>
                  <a:cubicBezTo>
                    <a:pt x="5287" y="5848"/>
                    <a:pt x="5738" y="5973"/>
                    <a:pt x="6137" y="6225"/>
                  </a:cubicBezTo>
                  <a:cubicBezTo>
                    <a:pt x="5766" y="6564"/>
                    <a:pt x="5297" y="6733"/>
                    <a:pt x="4830" y="6733"/>
                  </a:cubicBezTo>
                  <a:cubicBezTo>
                    <a:pt x="4363" y="6733"/>
                    <a:pt x="3899" y="6564"/>
                    <a:pt x="3535" y="6225"/>
                  </a:cubicBezTo>
                  <a:cubicBezTo>
                    <a:pt x="3934" y="5973"/>
                    <a:pt x="4385" y="5848"/>
                    <a:pt x="4836" y="5848"/>
                  </a:cubicBezTo>
                  <a:close/>
                  <a:moveTo>
                    <a:pt x="5897" y="6552"/>
                  </a:moveTo>
                  <a:lnTo>
                    <a:pt x="5897" y="6552"/>
                  </a:lnTo>
                  <a:cubicBezTo>
                    <a:pt x="5706" y="6871"/>
                    <a:pt x="5594" y="7230"/>
                    <a:pt x="5594" y="7613"/>
                  </a:cubicBezTo>
                  <a:cubicBezTo>
                    <a:pt x="5594" y="7988"/>
                    <a:pt x="5698" y="8347"/>
                    <a:pt x="5897" y="8666"/>
                  </a:cubicBezTo>
                  <a:cubicBezTo>
                    <a:pt x="5566" y="8471"/>
                    <a:pt x="5197" y="8373"/>
                    <a:pt x="4831" y="8373"/>
                  </a:cubicBezTo>
                  <a:cubicBezTo>
                    <a:pt x="4465" y="8373"/>
                    <a:pt x="4102" y="8471"/>
                    <a:pt x="3783" y="8666"/>
                  </a:cubicBezTo>
                  <a:cubicBezTo>
                    <a:pt x="3974" y="8347"/>
                    <a:pt x="4078" y="7988"/>
                    <a:pt x="4078" y="7613"/>
                  </a:cubicBezTo>
                  <a:cubicBezTo>
                    <a:pt x="4078" y="7230"/>
                    <a:pt x="3982" y="6871"/>
                    <a:pt x="3783" y="6552"/>
                  </a:cubicBezTo>
                  <a:lnTo>
                    <a:pt x="3783" y="6552"/>
                  </a:lnTo>
                  <a:cubicBezTo>
                    <a:pt x="4102" y="6751"/>
                    <a:pt x="4469" y="6855"/>
                    <a:pt x="4836" y="6855"/>
                  </a:cubicBezTo>
                  <a:cubicBezTo>
                    <a:pt x="5211" y="6855"/>
                    <a:pt x="5570" y="6751"/>
                    <a:pt x="5897" y="6552"/>
                  </a:cubicBezTo>
                  <a:close/>
                  <a:moveTo>
                    <a:pt x="846" y="6400"/>
                  </a:moveTo>
                  <a:lnTo>
                    <a:pt x="846" y="6400"/>
                  </a:lnTo>
                  <a:cubicBezTo>
                    <a:pt x="1221" y="6600"/>
                    <a:pt x="1634" y="6700"/>
                    <a:pt x="2048" y="6700"/>
                  </a:cubicBezTo>
                  <a:cubicBezTo>
                    <a:pt x="2462" y="6700"/>
                    <a:pt x="2877" y="6600"/>
                    <a:pt x="3256" y="6400"/>
                  </a:cubicBezTo>
                  <a:lnTo>
                    <a:pt x="3256" y="6400"/>
                  </a:lnTo>
                  <a:cubicBezTo>
                    <a:pt x="2841" y="7158"/>
                    <a:pt x="2841" y="8060"/>
                    <a:pt x="3240" y="8810"/>
                  </a:cubicBezTo>
                  <a:cubicBezTo>
                    <a:pt x="2865" y="8611"/>
                    <a:pt x="2458" y="8507"/>
                    <a:pt x="2043" y="8507"/>
                  </a:cubicBezTo>
                  <a:cubicBezTo>
                    <a:pt x="1636" y="8507"/>
                    <a:pt x="1221" y="8611"/>
                    <a:pt x="846" y="8810"/>
                  </a:cubicBezTo>
                  <a:cubicBezTo>
                    <a:pt x="1245" y="8060"/>
                    <a:pt x="1245" y="7158"/>
                    <a:pt x="846" y="6400"/>
                  </a:cubicBezTo>
                  <a:close/>
                  <a:moveTo>
                    <a:pt x="3440" y="6313"/>
                  </a:moveTo>
                  <a:cubicBezTo>
                    <a:pt x="3775" y="6672"/>
                    <a:pt x="3958" y="7134"/>
                    <a:pt x="3958" y="7613"/>
                  </a:cubicBezTo>
                  <a:cubicBezTo>
                    <a:pt x="3958" y="8100"/>
                    <a:pt x="3783" y="8555"/>
                    <a:pt x="3440" y="8906"/>
                  </a:cubicBezTo>
                  <a:cubicBezTo>
                    <a:pt x="2937" y="8116"/>
                    <a:pt x="2937" y="7103"/>
                    <a:pt x="3440" y="6313"/>
                  </a:cubicBezTo>
                  <a:close/>
                  <a:moveTo>
                    <a:pt x="647" y="6313"/>
                  </a:moveTo>
                  <a:cubicBezTo>
                    <a:pt x="1150" y="7111"/>
                    <a:pt x="1150" y="8116"/>
                    <a:pt x="647" y="8914"/>
                  </a:cubicBezTo>
                  <a:cubicBezTo>
                    <a:pt x="312" y="8555"/>
                    <a:pt x="128" y="8100"/>
                    <a:pt x="128" y="7613"/>
                  </a:cubicBezTo>
                  <a:cubicBezTo>
                    <a:pt x="128" y="7118"/>
                    <a:pt x="312" y="6664"/>
                    <a:pt x="647" y="6313"/>
                  </a:cubicBezTo>
                  <a:close/>
                  <a:moveTo>
                    <a:pt x="6225" y="6321"/>
                  </a:moveTo>
                  <a:cubicBezTo>
                    <a:pt x="6727" y="7103"/>
                    <a:pt x="6727" y="8116"/>
                    <a:pt x="6225" y="8914"/>
                  </a:cubicBezTo>
                  <a:cubicBezTo>
                    <a:pt x="5897" y="8555"/>
                    <a:pt x="5706" y="8100"/>
                    <a:pt x="5706" y="7621"/>
                  </a:cubicBezTo>
                  <a:cubicBezTo>
                    <a:pt x="5706" y="7134"/>
                    <a:pt x="5889" y="6672"/>
                    <a:pt x="6225" y="6321"/>
                  </a:cubicBezTo>
                  <a:close/>
                  <a:moveTo>
                    <a:pt x="4828" y="8499"/>
                  </a:moveTo>
                  <a:cubicBezTo>
                    <a:pt x="5299" y="8499"/>
                    <a:pt x="5770" y="8666"/>
                    <a:pt x="6129" y="9010"/>
                  </a:cubicBezTo>
                  <a:cubicBezTo>
                    <a:pt x="5734" y="9257"/>
                    <a:pt x="5281" y="9381"/>
                    <a:pt x="4829" y="9381"/>
                  </a:cubicBezTo>
                  <a:cubicBezTo>
                    <a:pt x="4377" y="9381"/>
                    <a:pt x="3926" y="9257"/>
                    <a:pt x="3535" y="9010"/>
                  </a:cubicBezTo>
                  <a:cubicBezTo>
                    <a:pt x="3903" y="8666"/>
                    <a:pt x="4357" y="8499"/>
                    <a:pt x="4828" y="8499"/>
                  </a:cubicBezTo>
                  <a:close/>
                  <a:moveTo>
                    <a:pt x="2051" y="8641"/>
                  </a:moveTo>
                  <a:cubicBezTo>
                    <a:pt x="2502" y="8641"/>
                    <a:pt x="2953" y="8766"/>
                    <a:pt x="3352" y="9018"/>
                  </a:cubicBezTo>
                  <a:cubicBezTo>
                    <a:pt x="2985" y="9337"/>
                    <a:pt x="2522" y="9528"/>
                    <a:pt x="2043" y="9528"/>
                  </a:cubicBezTo>
                  <a:cubicBezTo>
                    <a:pt x="1557" y="9528"/>
                    <a:pt x="1102" y="9345"/>
                    <a:pt x="751" y="9018"/>
                  </a:cubicBezTo>
                  <a:cubicBezTo>
                    <a:pt x="1150" y="8766"/>
                    <a:pt x="1600" y="8641"/>
                    <a:pt x="2051" y="8641"/>
                  </a:cubicBezTo>
                  <a:close/>
                  <a:moveTo>
                    <a:pt x="3623" y="9193"/>
                  </a:moveTo>
                  <a:cubicBezTo>
                    <a:pt x="4002" y="9393"/>
                    <a:pt x="4415" y="9492"/>
                    <a:pt x="4827" y="9492"/>
                  </a:cubicBezTo>
                  <a:cubicBezTo>
                    <a:pt x="5239" y="9492"/>
                    <a:pt x="5650" y="9393"/>
                    <a:pt x="6025" y="9193"/>
                  </a:cubicBezTo>
                  <a:lnTo>
                    <a:pt x="6025" y="9193"/>
                  </a:lnTo>
                  <a:cubicBezTo>
                    <a:pt x="5626" y="9943"/>
                    <a:pt x="5626" y="10845"/>
                    <a:pt x="6025" y="11603"/>
                  </a:cubicBezTo>
                  <a:cubicBezTo>
                    <a:pt x="5650" y="11403"/>
                    <a:pt x="5239" y="11304"/>
                    <a:pt x="4827" y="11304"/>
                  </a:cubicBezTo>
                  <a:cubicBezTo>
                    <a:pt x="4415" y="11304"/>
                    <a:pt x="4002" y="11403"/>
                    <a:pt x="3623" y="11603"/>
                  </a:cubicBezTo>
                  <a:cubicBezTo>
                    <a:pt x="4022" y="10853"/>
                    <a:pt x="4022" y="9951"/>
                    <a:pt x="3623" y="9193"/>
                  </a:cubicBezTo>
                  <a:close/>
                  <a:moveTo>
                    <a:pt x="6233" y="9097"/>
                  </a:moveTo>
                  <a:cubicBezTo>
                    <a:pt x="6552" y="9456"/>
                    <a:pt x="6743" y="9911"/>
                    <a:pt x="6743" y="10406"/>
                  </a:cubicBezTo>
                  <a:cubicBezTo>
                    <a:pt x="6743" y="10893"/>
                    <a:pt x="6568" y="11348"/>
                    <a:pt x="6233" y="11699"/>
                  </a:cubicBezTo>
                  <a:cubicBezTo>
                    <a:pt x="5738" y="10901"/>
                    <a:pt x="5738" y="9895"/>
                    <a:pt x="6233" y="9097"/>
                  </a:cubicBezTo>
                  <a:close/>
                  <a:moveTo>
                    <a:pt x="3424" y="9105"/>
                  </a:moveTo>
                  <a:cubicBezTo>
                    <a:pt x="3918" y="9903"/>
                    <a:pt x="3918" y="10909"/>
                    <a:pt x="3424" y="11707"/>
                  </a:cubicBezTo>
                  <a:cubicBezTo>
                    <a:pt x="3105" y="11348"/>
                    <a:pt x="2913" y="10893"/>
                    <a:pt x="2913" y="10406"/>
                  </a:cubicBezTo>
                  <a:cubicBezTo>
                    <a:pt x="2913" y="9911"/>
                    <a:pt x="3097" y="9456"/>
                    <a:pt x="3424" y="9105"/>
                  </a:cubicBezTo>
                  <a:close/>
                  <a:moveTo>
                    <a:pt x="4836" y="11423"/>
                  </a:moveTo>
                  <a:cubicBezTo>
                    <a:pt x="5287" y="11423"/>
                    <a:pt x="5738" y="11547"/>
                    <a:pt x="6137" y="11794"/>
                  </a:cubicBezTo>
                  <a:cubicBezTo>
                    <a:pt x="5778" y="12130"/>
                    <a:pt x="5315" y="12305"/>
                    <a:pt x="4828" y="12305"/>
                  </a:cubicBezTo>
                  <a:cubicBezTo>
                    <a:pt x="4341" y="12305"/>
                    <a:pt x="3879" y="12130"/>
                    <a:pt x="3535" y="11794"/>
                  </a:cubicBezTo>
                  <a:cubicBezTo>
                    <a:pt x="3934" y="11547"/>
                    <a:pt x="4385" y="11423"/>
                    <a:pt x="4836" y="11423"/>
                  </a:cubicBezTo>
                  <a:close/>
                  <a:moveTo>
                    <a:pt x="6225" y="11890"/>
                  </a:moveTo>
                  <a:cubicBezTo>
                    <a:pt x="6727" y="12688"/>
                    <a:pt x="6727" y="13693"/>
                    <a:pt x="6225" y="14491"/>
                  </a:cubicBezTo>
                  <a:cubicBezTo>
                    <a:pt x="5546" y="13765"/>
                    <a:pt x="5546" y="12624"/>
                    <a:pt x="6225" y="11890"/>
                  </a:cubicBezTo>
                  <a:close/>
                  <a:moveTo>
                    <a:pt x="7613" y="1"/>
                  </a:moveTo>
                  <a:cubicBezTo>
                    <a:pt x="7094" y="1"/>
                    <a:pt x="6584" y="200"/>
                    <a:pt x="6185" y="599"/>
                  </a:cubicBezTo>
                  <a:cubicBezTo>
                    <a:pt x="5810" y="974"/>
                    <a:pt x="5586" y="1493"/>
                    <a:pt x="5586" y="2036"/>
                  </a:cubicBezTo>
                  <a:cubicBezTo>
                    <a:pt x="5586" y="2411"/>
                    <a:pt x="5690" y="2770"/>
                    <a:pt x="5889" y="3089"/>
                  </a:cubicBezTo>
                  <a:cubicBezTo>
                    <a:pt x="5567" y="2892"/>
                    <a:pt x="5201" y="2793"/>
                    <a:pt x="4835" y="2793"/>
                  </a:cubicBezTo>
                  <a:cubicBezTo>
                    <a:pt x="4313" y="2793"/>
                    <a:pt x="3791" y="2993"/>
                    <a:pt x="3392" y="3392"/>
                  </a:cubicBezTo>
                  <a:cubicBezTo>
                    <a:pt x="2714" y="4070"/>
                    <a:pt x="2626" y="5100"/>
                    <a:pt x="3097" y="5882"/>
                  </a:cubicBezTo>
                  <a:cubicBezTo>
                    <a:pt x="2774" y="5684"/>
                    <a:pt x="2409" y="5586"/>
                    <a:pt x="2043" y="5586"/>
                  </a:cubicBezTo>
                  <a:cubicBezTo>
                    <a:pt x="1521" y="5586"/>
                    <a:pt x="998" y="5786"/>
                    <a:pt x="599" y="6185"/>
                  </a:cubicBezTo>
                  <a:cubicBezTo>
                    <a:pt x="224" y="6560"/>
                    <a:pt x="1" y="7079"/>
                    <a:pt x="1" y="7621"/>
                  </a:cubicBezTo>
                  <a:cubicBezTo>
                    <a:pt x="1" y="8156"/>
                    <a:pt x="208" y="8674"/>
                    <a:pt x="599" y="9057"/>
                  </a:cubicBezTo>
                  <a:cubicBezTo>
                    <a:pt x="982" y="9432"/>
                    <a:pt x="1501" y="9656"/>
                    <a:pt x="2035" y="9656"/>
                  </a:cubicBezTo>
                  <a:cubicBezTo>
                    <a:pt x="2418" y="9656"/>
                    <a:pt x="2777" y="9552"/>
                    <a:pt x="3097" y="9353"/>
                  </a:cubicBezTo>
                  <a:lnTo>
                    <a:pt x="3097" y="9353"/>
                  </a:lnTo>
                  <a:cubicBezTo>
                    <a:pt x="2905" y="9672"/>
                    <a:pt x="2793" y="10031"/>
                    <a:pt x="2793" y="10414"/>
                  </a:cubicBezTo>
                  <a:cubicBezTo>
                    <a:pt x="2793" y="10949"/>
                    <a:pt x="3001" y="11467"/>
                    <a:pt x="3392" y="11850"/>
                  </a:cubicBezTo>
                  <a:cubicBezTo>
                    <a:pt x="3775" y="12225"/>
                    <a:pt x="4294" y="12449"/>
                    <a:pt x="4828" y="12449"/>
                  </a:cubicBezTo>
                  <a:cubicBezTo>
                    <a:pt x="5211" y="12449"/>
                    <a:pt x="5570" y="12345"/>
                    <a:pt x="5889" y="12145"/>
                  </a:cubicBezTo>
                  <a:lnTo>
                    <a:pt x="5889" y="12145"/>
                  </a:lnTo>
                  <a:cubicBezTo>
                    <a:pt x="5411" y="12927"/>
                    <a:pt x="5506" y="13965"/>
                    <a:pt x="6185" y="14643"/>
                  </a:cubicBezTo>
                  <a:cubicBezTo>
                    <a:pt x="6576" y="15034"/>
                    <a:pt x="7094" y="15233"/>
                    <a:pt x="7613" y="15241"/>
                  </a:cubicBezTo>
                  <a:lnTo>
                    <a:pt x="7613" y="15122"/>
                  </a:lnTo>
                  <a:cubicBezTo>
                    <a:pt x="7142" y="15122"/>
                    <a:pt x="6687" y="14954"/>
                    <a:pt x="6320" y="14611"/>
                  </a:cubicBezTo>
                  <a:cubicBezTo>
                    <a:pt x="6719" y="14364"/>
                    <a:pt x="7166" y="14236"/>
                    <a:pt x="7613" y="14236"/>
                  </a:cubicBezTo>
                  <a:lnTo>
                    <a:pt x="7613" y="14116"/>
                  </a:lnTo>
                  <a:cubicBezTo>
                    <a:pt x="7206" y="14116"/>
                    <a:pt x="6791" y="14212"/>
                    <a:pt x="6424" y="14412"/>
                  </a:cubicBezTo>
                  <a:cubicBezTo>
                    <a:pt x="6823" y="13662"/>
                    <a:pt x="6823" y="12768"/>
                    <a:pt x="6424" y="12010"/>
                  </a:cubicBezTo>
                  <a:lnTo>
                    <a:pt x="6424" y="12010"/>
                  </a:lnTo>
                  <a:cubicBezTo>
                    <a:pt x="6791" y="12209"/>
                    <a:pt x="7198" y="12305"/>
                    <a:pt x="7613" y="12305"/>
                  </a:cubicBezTo>
                  <a:lnTo>
                    <a:pt x="7613" y="12185"/>
                  </a:lnTo>
                  <a:cubicBezTo>
                    <a:pt x="7166" y="12185"/>
                    <a:pt x="6711" y="12058"/>
                    <a:pt x="6320" y="11810"/>
                  </a:cubicBezTo>
                  <a:cubicBezTo>
                    <a:pt x="6679" y="11467"/>
                    <a:pt x="7150" y="11300"/>
                    <a:pt x="7613" y="11300"/>
                  </a:cubicBezTo>
                  <a:lnTo>
                    <a:pt x="7613" y="11180"/>
                  </a:lnTo>
                  <a:cubicBezTo>
                    <a:pt x="7254" y="11180"/>
                    <a:pt x="6895" y="11276"/>
                    <a:pt x="6576" y="11475"/>
                  </a:cubicBezTo>
                  <a:cubicBezTo>
                    <a:pt x="6767" y="11156"/>
                    <a:pt x="6871" y="10797"/>
                    <a:pt x="6871" y="10422"/>
                  </a:cubicBezTo>
                  <a:cubicBezTo>
                    <a:pt x="6871" y="10039"/>
                    <a:pt x="6775" y="9680"/>
                    <a:pt x="6576" y="9361"/>
                  </a:cubicBezTo>
                  <a:lnTo>
                    <a:pt x="6576" y="9361"/>
                  </a:lnTo>
                  <a:cubicBezTo>
                    <a:pt x="6879" y="9552"/>
                    <a:pt x="7246" y="9656"/>
                    <a:pt x="7613" y="9664"/>
                  </a:cubicBezTo>
                  <a:lnTo>
                    <a:pt x="7613" y="9528"/>
                  </a:lnTo>
                  <a:cubicBezTo>
                    <a:pt x="7134" y="9528"/>
                    <a:pt x="6671" y="9337"/>
                    <a:pt x="6320" y="9018"/>
                  </a:cubicBezTo>
                  <a:cubicBezTo>
                    <a:pt x="6719" y="8770"/>
                    <a:pt x="7166" y="8635"/>
                    <a:pt x="7613" y="8635"/>
                  </a:cubicBezTo>
                  <a:lnTo>
                    <a:pt x="7613" y="8515"/>
                  </a:lnTo>
                  <a:cubicBezTo>
                    <a:pt x="7206" y="8515"/>
                    <a:pt x="6791" y="8619"/>
                    <a:pt x="6424" y="8818"/>
                  </a:cubicBezTo>
                  <a:cubicBezTo>
                    <a:pt x="6823" y="8068"/>
                    <a:pt x="6823" y="7174"/>
                    <a:pt x="6424" y="6416"/>
                  </a:cubicBezTo>
                  <a:lnTo>
                    <a:pt x="6424" y="6416"/>
                  </a:lnTo>
                  <a:cubicBezTo>
                    <a:pt x="6791" y="6616"/>
                    <a:pt x="7198" y="6712"/>
                    <a:pt x="7613" y="6712"/>
                  </a:cubicBezTo>
                  <a:lnTo>
                    <a:pt x="7613" y="6592"/>
                  </a:lnTo>
                  <a:cubicBezTo>
                    <a:pt x="7166" y="6592"/>
                    <a:pt x="6711" y="6464"/>
                    <a:pt x="6320" y="6217"/>
                  </a:cubicBezTo>
                  <a:cubicBezTo>
                    <a:pt x="6679" y="5874"/>
                    <a:pt x="7150" y="5706"/>
                    <a:pt x="7613" y="5706"/>
                  </a:cubicBezTo>
                  <a:lnTo>
                    <a:pt x="7613" y="5586"/>
                  </a:lnTo>
                  <a:cubicBezTo>
                    <a:pt x="7254" y="5586"/>
                    <a:pt x="6887" y="5682"/>
                    <a:pt x="6568" y="5882"/>
                  </a:cubicBezTo>
                  <a:cubicBezTo>
                    <a:pt x="6951" y="5235"/>
                    <a:pt x="6951" y="4421"/>
                    <a:pt x="6568" y="3783"/>
                  </a:cubicBezTo>
                  <a:lnTo>
                    <a:pt x="6568" y="3783"/>
                  </a:lnTo>
                  <a:cubicBezTo>
                    <a:pt x="6887" y="3967"/>
                    <a:pt x="7246" y="4070"/>
                    <a:pt x="7613" y="4078"/>
                  </a:cubicBezTo>
                  <a:lnTo>
                    <a:pt x="7613" y="3959"/>
                  </a:lnTo>
                  <a:cubicBezTo>
                    <a:pt x="7142" y="3959"/>
                    <a:pt x="6687" y="3791"/>
                    <a:pt x="6320" y="3448"/>
                  </a:cubicBezTo>
                  <a:cubicBezTo>
                    <a:pt x="6719" y="3201"/>
                    <a:pt x="7166" y="3073"/>
                    <a:pt x="7613" y="3073"/>
                  </a:cubicBezTo>
                  <a:lnTo>
                    <a:pt x="7613" y="2953"/>
                  </a:lnTo>
                  <a:cubicBezTo>
                    <a:pt x="7206" y="2953"/>
                    <a:pt x="6791" y="3049"/>
                    <a:pt x="6424" y="3248"/>
                  </a:cubicBezTo>
                  <a:cubicBezTo>
                    <a:pt x="6823" y="2506"/>
                    <a:pt x="6823" y="1605"/>
                    <a:pt x="6424" y="847"/>
                  </a:cubicBezTo>
                  <a:lnTo>
                    <a:pt x="6424" y="847"/>
                  </a:lnTo>
                  <a:cubicBezTo>
                    <a:pt x="6791" y="1046"/>
                    <a:pt x="7198" y="1150"/>
                    <a:pt x="7613" y="1150"/>
                  </a:cubicBezTo>
                  <a:lnTo>
                    <a:pt x="7613" y="1030"/>
                  </a:lnTo>
                  <a:cubicBezTo>
                    <a:pt x="7166" y="1030"/>
                    <a:pt x="6711" y="895"/>
                    <a:pt x="6320" y="647"/>
                  </a:cubicBezTo>
                  <a:cubicBezTo>
                    <a:pt x="6679" y="312"/>
                    <a:pt x="7150" y="137"/>
                    <a:pt x="7613" y="137"/>
                  </a:cubicBezTo>
                  <a:lnTo>
                    <a:pt x="7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9"/>
          <p:cNvGrpSpPr/>
          <p:nvPr/>
        </p:nvGrpSpPr>
        <p:grpSpPr>
          <a:xfrm>
            <a:off x="164775" y="135502"/>
            <a:ext cx="8814449" cy="276731"/>
            <a:chOff x="164775" y="135502"/>
            <a:chExt cx="8814449" cy="276731"/>
          </a:xfrm>
        </p:grpSpPr>
        <p:sp>
          <p:nvSpPr>
            <p:cNvPr id="67" name="Google Shape;67;p9"/>
            <p:cNvSpPr/>
            <p:nvPr/>
          </p:nvSpPr>
          <p:spPr>
            <a:xfrm>
              <a:off x="8135450" y="13550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164775" y="135502"/>
              <a:ext cx="843774" cy="276731"/>
            </a:xfrm>
            <a:custGeom>
              <a:avLst/>
              <a:gdLst/>
              <a:ahLst/>
              <a:cxnLst/>
              <a:rect l="l" t="t" r="r" b="b"/>
              <a:pathLst>
                <a:path w="10126" h="3321" extrusionOk="0">
                  <a:moveTo>
                    <a:pt x="4185" y="145"/>
                  </a:moveTo>
                  <a:cubicBezTo>
                    <a:pt x="4353" y="145"/>
                    <a:pt x="4528" y="177"/>
                    <a:pt x="4700" y="248"/>
                  </a:cubicBezTo>
                  <a:cubicBezTo>
                    <a:pt x="4995" y="368"/>
                    <a:pt x="5338" y="631"/>
                    <a:pt x="5394" y="1014"/>
                  </a:cubicBezTo>
                  <a:cubicBezTo>
                    <a:pt x="5394" y="1038"/>
                    <a:pt x="5418" y="1054"/>
                    <a:pt x="5434" y="1054"/>
                  </a:cubicBezTo>
                  <a:cubicBezTo>
                    <a:pt x="5441" y="1059"/>
                    <a:pt x="5447" y="1061"/>
                    <a:pt x="5453" y="1061"/>
                  </a:cubicBezTo>
                  <a:cubicBezTo>
                    <a:pt x="5468" y="1061"/>
                    <a:pt x="5481" y="1049"/>
                    <a:pt x="5498" y="1038"/>
                  </a:cubicBezTo>
                  <a:cubicBezTo>
                    <a:pt x="5522" y="998"/>
                    <a:pt x="5578" y="974"/>
                    <a:pt x="5633" y="966"/>
                  </a:cubicBezTo>
                  <a:cubicBezTo>
                    <a:pt x="5665" y="958"/>
                    <a:pt x="5681" y="950"/>
                    <a:pt x="5713" y="934"/>
                  </a:cubicBezTo>
                  <a:cubicBezTo>
                    <a:pt x="5801" y="901"/>
                    <a:pt x="5897" y="885"/>
                    <a:pt x="5992" y="885"/>
                  </a:cubicBezTo>
                  <a:cubicBezTo>
                    <a:pt x="6147" y="885"/>
                    <a:pt x="6303" y="927"/>
                    <a:pt x="6431" y="1006"/>
                  </a:cubicBezTo>
                  <a:cubicBezTo>
                    <a:pt x="6639" y="1134"/>
                    <a:pt x="6782" y="1373"/>
                    <a:pt x="6798" y="1628"/>
                  </a:cubicBezTo>
                  <a:cubicBezTo>
                    <a:pt x="6798" y="1644"/>
                    <a:pt x="6814" y="1668"/>
                    <a:pt x="6830" y="1676"/>
                  </a:cubicBezTo>
                  <a:cubicBezTo>
                    <a:pt x="6842" y="1680"/>
                    <a:pt x="6852" y="1682"/>
                    <a:pt x="6862" y="1682"/>
                  </a:cubicBezTo>
                  <a:cubicBezTo>
                    <a:pt x="6872" y="1682"/>
                    <a:pt x="6882" y="1680"/>
                    <a:pt x="6894" y="1676"/>
                  </a:cubicBezTo>
                  <a:cubicBezTo>
                    <a:pt x="6958" y="1630"/>
                    <a:pt x="7029" y="1611"/>
                    <a:pt x="7105" y="1611"/>
                  </a:cubicBezTo>
                  <a:cubicBezTo>
                    <a:pt x="7276" y="1611"/>
                    <a:pt x="7465" y="1707"/>
                    <a:pt x="7620" y="1796"/>
                  </a:cubicBezTo>
                  <a:cubicBezTo>
                    <a:pt x="7708" y="1852"/>
                    <a:pt x="7804" y="1916"/>
                    <a:pt x="7876" y="1988"/>
                  </a:cubicBezTo>
                  <a:cubicBezTo>
                    <a:pt x="8019" y="2091"/>
                    <a:pt x="8155" y="2203"/>
                    <a:pt x="8315" y="2275"/>
                  </a:cubicBezTo>
                  <a:cubicBezTo>
                    <a:pt x="8456" y="2338"/>
                    <a:pt x="8608" y="2368"/>
                    <a:pt x="8760" y="2368"/>
                  </a:cubicBezTo>
                  <a:cubicBezTo>
                    <a:pt x="8994" y="2368"/>
                    <a:pt x="9227" y="2295"/>
                    <a:pt x="9416" y="2155"/>
                  </a:cubicBezTo>
                  <a:cubicBezTo>
                    <a:pt x="9456" y="2123"/>
                    <a:pt x="9488" y="2091"/>
                    <a:pt x="9527" y="2067"/>
                  </a:cubicBezTo>
                  <a:cubicBezTo>
                    <a:pt x="9583" y="2011"/>
                    <a:pt x="9631" y="1964"/>
                    <a:pt x="9703" y="1932"/>
                  </a:cubicBezTo>
                  <a:cubicBezTo>
                    <a:pt x="9743" y="1916"/>
                    <a:pt x="9799" y="1892"/>
                    <a:pt x="9847" y="1884"/>
                  </a:cubicBezTo>
                  <a:lnTo>
                    <a:pt x="9847" y="1884"/>
                  </a:lnTo>
                  <a:cubicBezTo>
                    <a:pt x="9815" y="1900"/>
                    <a:pt x="9775" y="1948"/>
                    <a:pt x="9735" y="1996"/>
                  </a:cubicBezTo>
                  <a:cubicBezTo>
                    <a:pt x="9727" y="2019"/>
                    <a:pt x="9703" y="2035"/>
                    <a:pt x="9695" y="2043"/>
                  </a:cubicBezTo>
                  <a:cubicBezTo>
                    <a:pt x="9655" y="2099"/>
                    <a:pt x="9615" y="2155"/>
                    <a:pt x="9575" y="2203"/>
                  </a:cubicBezTo>
                  <a:cubicBezTo>
                    <a:pt x="9535" y="2267"/>
                    <a:pt x="9495" y="2323"/>
                    <a:pt x="9448" y="2371"/>
                  </a:cubicBezTo>
                  <a:cubicBezTo>
                    <a:pt x="9241" y="2604"/>
                    <a:pt x="8910" y="2732"/>
                    <a:pt x="8537" y="2732"/>
                  </a:cubicBezTo>
                  <a:cubicBezTo>
                    <a:pt x="8477" y="2732"/>
                    <a:pt x="8416" y="2728"/>
                    <a:pt x="8354" y="2722"/>
                  </a:cubicBezTo>
                  <a:cubicBezTo>
                    <a:pt x="7947" y="2666"/>
                    <a:pt x="7557" y="2466"/>
                    <a:pt x="7245" y="2267"/>
                  </a:cubicBezTo>
                  <a:cubicBezTo>
                    <a:pt x="7237" y="2263"/>
                    <a:pt x="7229" y="2261"/>
                    <a:pt x="7220" y="2261"/>
                  </a:cubicBezTo>
                  <a:cubicBezTo>
                    <a:pt x="7211" y="2261"/>
                    <a:pt x="7201" y="2263"/>
                    <a:pt x="7189" y="2267"/>
                  </a:cubicBezTo>
                  <a:cubicBezTo>
                    <a:pt x="7173" y="2275"/>
                    <a:pt x="7158" y="2283"/>
                    <a:pt x="7158" y="2307"/>
                  </a:cubicBezTo>
                  <a:cubicBezTo>
                    <a:pt x="7046" y="2698"/>
                    <a:pt x="6719" y="3017"/>
                    <a:pt x="6336" y="3145"/>
                  </a:cubicBezTo>
                  <a:cubicBezTo>
                    <a:pt x="6216" y="3184"/>
                    <a:pt x="6096" y="3204"/>
                    <a:pt x="5982" y="3204"/>
                  </a:cubicBezTo>
                  <a:cubicBezTo>
                    <a:pt x="5867" y="3204"/>
                    <a:pt x="5757" y="3184"/>
                    <a:pt x="5657" y="3145"/>
                  </a:cubicBezTo>
                  <a:cubicBezTo>
                    <a:pt x="5434" y="3057"/>
                    <a:pt x="5266" y="2865"/>
                    <a:pt x="5219" y="2658"/>
                  </a:cubicBezTo>
                  <a:cubicBezTo>
                    <a:pt x="5163" y="2426"/>
                    <a:pt x="5266" y="2187"/>
                    <a:pt x="5442" y="2075"/>
                  </a:cubicBezTo>
                  <a:cubicBezTo>
                    <a:pt x="5514" y="2029"/>
                    <a:pt x="5602" y="2006"/>
                    <a:pt x="5696" y="2006"/>
                  </a:cubicBezTo>
                  <a:cubicBezTo>
                    <a:pt x="5749" y="2006"/>
                    <a:pt x="5803" y="2013"/>
                    <a:pt x="5857" y="2027"/>
                  </a:cubicBezTo>
                  <a:cubicBezTo>
                    <a:pt x="6032" y="2067"/>
                    <a:pt x="6184" y="2187"/>
                    <a:pt x="6240" y="2331"/>
                  </a:cubicBezTo>
                  <a:cubicBezTo>
                    <a:pt x="6312" y="2490"/>
                    <a:pt x="6264" y="2682"/>
                    <a:pt x="6136" y="2785"/>
                  </a:cubicBezTo>
                  <a:cubicBezTo>
                    <a:pt x="6088" y="2821"/>
                    <a:pt x="6022" y="2839"/>
                    <a:pt x="5959" y="2839"/>
                  </a:cubicBezTo>
                  <a:cubicBezTo>
                    <a:pt x="5938" y="2839"/>
                    <a:pt x="5917" y="2837"/>
                    <a:pt x="5897" y="2833"/>
                  </a:cubicBezTo>
                  <a:cubicBezTo>
                    <a:pt x="5817" y="2817"/>
                    <a:pt x="5753" y="2770"/>
                    <a:pt x="5713" y="2714"/>
                  </a:cubicBezTo>
                  <a:cubicBezTo>
                    <a:pt x="5704" y="2695"/>
                    <a:pt x="5689" y="2687"/>
                    <a:pt x="5672" y="2687"/>
                  </a:cubicBezTo>
                  <a:cubicBezTo>
                    <a:pt x="5660" y="2687"/>
                    <a:pt x="5647" y="2691"/>
                    <a:pt x="5633" y="2698"/>
                  </a:cubicBezTo>
                  <a:cubicBezTo>
                    <a:pt x="5602" y="2714"/>
                    <a:pt x="5602" y="2746"/>
                    <a:pt x="5618" y="2777"/>
                  </a:cubicBezTo>
                  <a:cubicBezTo>
                    <a:pt x="5665" y="2865"/>
                    <a:pt x="5753" y="2921"/>
                    <a:pt x="5865" y="2945"/>
                  </a:cubicBezTo>
                  <a:cubicBezTo>
                    <a:pt x="5892" y="2949"/>
                    <a:pt x="5920" y="2951"/>
                    <a:pt x="5947" y="2951"/>
                  </a:cubicBezTo>
                  <a:cubicBezTo>
                    <a:pt x="6038" y="2951"/>
                    <a:pt x="6124" y="2929"/>
                    <a:pt x="6192" y="2873"/>
                  </a:cubicBezTo>
                  <a:cubicBezTo>
                    <a:pt x="6360" y="2754"/>
                    <a:pt x="6423" y="2506"/>
                    <a:pt x="6344" y="2299"/>
                  </a:cubicBezTo>
                  <a:cubicBezTo>
                    <a:pt x="6272" y="2115"/>
                    <a:pt x="6096" y="1964"/>
                    <a:pt x="5873" y="1916"/>
                  </a:cubicBezTo>
                  <a:cubicBezTo>
                    <a:pt x="5818" y="1903"/>
                    <a:pt x="5762" y="1897"/>
                    <a:pt x="5706" y="1897"/>
                  </a:cubicBezTo>
                  <a:cubicBezTo>
                    <a:pt x="5591" y="1897"/>
                    <a:pt x="5478" y="1923"/>
                    <a:pt x="5386" y="1972"/>
                  </a:cubicBezTo>
                  <a:cubicBezTo>
                    <a:pt x="5155" y="2107"/>
                    <a:pt x="5035" y="2402"/>
                    <a:pt x="5099" y="2674"/>
                  </a:cubicBezTo>
                  <a:cubicBezTo>
                    <a:pt x="5123" y="2785"/>
                    <a:pt x="5179" y="2889"/>
                    <a:pt x="5258" y="2985"/>
                  </a:cubicBezTo>
                  <a:cubicBezTo>
                    <a:pt x="5138" y="3052"/>
                    <a:pt x="4841" y="3196"/>
                    <a:pt x="4472" y="3196"/>
                  </a:cubicBezTo>
                  <a:cubicBezTo>
                    <a:pt x="4182" y="3196"/>
                    <a:pt x="3846" y="3106"/>
                    <a:pt x="3519" y="2817"/>
                  </a:cubicBezTo>
                  <a:cubicBezTo>
                    <a:pt x="3710" y="2746"/>
                    <a:pt x="3846" y="2586"/>
                    <a:pt x="3902" y="2402"/>
                  </a:cubicBezTo>
                  <a:cubicBezTo>
                    <a:pt x="3950" y="2163"/>
                    <a:pt x="3822" y="1916"/>
                    <a:pt x="3599" y="1836"/>
                  </a:cubicBezTo>
                  <a:cubicBezTo>
                    <a:pt x="3561" y="1822"/>
                    <a:pt x="3520" y="1816"/>
                    <a:pt x="3478" y="1816"/>
                  </a:cubicBezTo>
                  <a:cubicBezTo>
                    <a:pt x="3397" y="1816"/>
                    <a:pt x="3313" y="1839"/>
                    <a:pt x="3240" y="1876"/>
                  </a:cubicBezTo>
                  <a:cubicBezTo>
                    <a:pt x="3144" y="1940"/>
                    <a:pt x="3072" y="2035"/>
                    <a:pt x="3048" y="2147"/>
                  </a:cubicBezTo>
                  <a:cubicBezTo>
                    <a:pt x="3032" y="2267"/>
                    <a:pt x="3080" y="2394"/>
                    <a:pt x="3184" y="2474"/>
                  </a:cubicBezTo>
                  <a:cubicBezTo>
                    <a:pt x="3252" y="2531"/>
                    <a:pt x="3331" y="2563"/>
                    <a:pt x="3409" y="2563"/>
                  </a:cubicBezTo>
                  <a:cubicBezTo>
                    <a:pt x="3441" y="2563"/>
                    <a:pt x="3473" y="2558"/>
                    <a:pt x="3503" y="2546"/>
                  </a:cubicBezTo>
                  <a:cubicBezTo>
                    <a:pt x="3527" y="2538"/>
                    <a:pt x="3543" y="2506"/>
                    <a:pt x="3527" y="2474"/>
                  </a:cubicBezTo>
                  <a:cubicBezTo>
                    <a:pt x="3521" y="2450"/>
                    <a:pt x="3501" y="2439"/>
                    <a:pt x="3481" y="2439"/>
                  </a:cubicBezTo>
                  <a:cubicBezTo>
                    <a:pt x="3475" y="2439"/>
                    <a:pt x="3469" y="2440"/>
                    <a:pt x="3463" y="2442"/>
                  </a:cubicBezTo>
                  <a:cubicBezTo>
                    <a:pt x="3444" y="2449"/>
                    <a:pt x="3424" y="2452"/>
                    <a:pt x="3404" y="2452"/>
                  </a:cubicBezTo>
                  <a:cubicBezTo>
                    <a:pt x="3349" y="2452"/>
                    <a:pt x="3292" y="2430"/>
                    <a:pt x="3240" y="2394"/>
                  </a:cubicBezTo>
                  <a:cubicBezTo>
                    <a:pt x="3176" y="2339"/>
                    <a:pt x="3136" y="2243"/>
                    <a:pt x="3144" y="2163"/>
                  </a:cubicBezTo>
                  <a:cubicBezTo>
                    <a:pt x="3152" y="2083"/>
                    <a:pt x="3200" y="2027"/>
                    <a:pt x="3280" y="1972"/>
                  </a:cubicBezTo>
                  <a:cubicBezTo>
                    <a:pt x="3327" y="1943"/>
                    <a:pt x="3384" y="1928"/>
                    <a:pt x="3439" y="1928"/>
                  </a:cubicBezTo>
                  <a:cubicBezTo>
                    <a:pt x="3475" y="1928"/>
                    <a:pt x="3511" y="1935"/>
                    <a:pt x="3543" y="1948"/>
                  </a:cubicBezTo>
                  <a:cubicBezTo>
                    <a:pt x="3702" y="2003"/>
                    <a:pt x="3814" y="2203"/>
                    <a:pt x="3774" y="2387"/>
                  </a:cubicBezTo>
                  <a:cubicBezTo>
                    <a:pt x="3734" y="2554"/>
                    <a:pt x="3575" y="2706"/>
                    <a:pt x="3383" y="2746"/>
                  </a:cubicBezTo>
                  <a:cubicBezTo>
                    <a:pt x="3346" y="2754"/>
                    <a:pt x="3309" y="2757"/>
                    <a:pt x="3271" y="2757"/>
                  </a:cubicBezTo>
                  <a:cubicBezTo>
                    <a:pt x="3121" y="2757"/>
                    <a:pt x="2968" y="2698"/>
                    <a:pt x="2841" y="2602"/>
                  </a:cubicBezTo>
                  <a:cubicBezTo>
                    <a:pt x="2761" y="2546"/>
                    <a:pt x="2697" y="2474"/>
                    <a:pt x="2633" y="2402"/>
                  </a:cubicBezTo>
                  <a:cubicBezTo>
                    <a:pt x="2537" y="2291"/>
                    <a:pt x="2426" y="2187"/>
                    <a:pt x="2298" y="2115"/>
                  </a:cubicBezTo>
                  <a:cubicBezTo>
                    <a:pt x="2186" y="2062"/>
                    <a:pt x="2062" y="2035"/>
                    <a:pt x="1924" y="2035"/>
                  </a:cubicBezTo>
                  <a:cubicBezTo>
                    <a:pt x="1836" y="2035"/>
                    <a:pt x="1743" y="2046"/>
                    <a:pt x="1644" y="2067"/>
                  </a:cubicBezTo>
                  <a:cubicBezTo>
                    <a:pt x="1524" y="2091"/>
                    <a:pt x="1404" y="2131"/>
                    <a:pt x="1285" y="2171"/>
                  </a:cubicBezTo>
                  <a:cubicBezTo>
                    <a:pt x="1205" y="2203"/>
                    <a:pt x="1125" y="2235"/>
                    <a:pt x="1045" y="2251"/>
                  </a:cubicBezTo>
                  <a:cubicBezTo>
                    <a:pt x="906" y="2293"/>
                    <a:pt x="785" y="2313"/>
                    <a:pt x="677" y="2313"/>
                  </a:cubicBezTo>
                  <a:cubicBezTo>
                    <a:pt x="600" y="2313"/>
                    <a:pt x="529" y="2303"/>
                    <a:pt x="463" y="2283"/>
                  </a:cubicBezTo>
                  <a:cubicBezTo>
                    <a:pt x="367" y="2251"/>
                    <a:pt x="271" y="2195"/>
                    <a:pt x="200" y="2123"/>
                  </a:cubicBezTo>
                  <a:lnTo>
                    <a:pt x="200" y="2123"/>
                  </a:lnTo>
                  <a:cubicBezTo>
                    <a:pt x="315" y="2191"/>
                    <a:pt x="454" y="2217"/>
                    <a:pt x="590" y="2217"/>
                  </a:cubicBezTo>
                  <a:cubicBezTo>
                    <a:pt x="679" y="2217"/>
                    <a:pt x="767" y="2206"/>
                    <a:pt x="846" y="2187"/>
                  </a:cubicBezTo>
                  <a:cubicBezTo>
                    <a:pt x="1045" y="2131"/>
                    <a:pt x="1229" y="2035"/>
                    <a:pt x="1404" y="1932"/>
                  </a:cubicBezTo>
                  <a:cubicBezTo>
                    <a:pt x="1500" y="1884"/>
                    <a:pt x="1572" y="1836"/>
                    <a:pt x="1668" y="1796"/>
                  </a:cubicBezTo>
                  <a:cubicBezTo>
                    <a:pt x="1821" y="1722"/>
                    <a:pt x="2015" y="1655"/>
                    <a:pt x="2204" y="1655"/>
                  </a:cubicBezTo>
                  <a:cubicBezTo>
                    <a:pt x="2300" y="1655"/>
                    <a:pt x="2395" y="1673"/>
                    <a:pt x="2482" y="1716"/>
                  </a:cubicBezTo>
                  <a:cubicBezTo>
                    <a:pt x="2494" y="1720"/>
                    <a:pt x="2504" y="1722"/>
                    <a:pt x="2514" y="1722"/>
                  </a:cubicBezTo>
                  <a:cubicBezTo>
                    <a:pt x="2523" y="1722"/>
                    <a:pt x="2533" y="1720"/>
                    <a:pt x="2545" y="1716"/>
                  </a:cubicBezTo>
                  <a:cubicBezTo>
                    <a:pt x="2561" y="1708"/>
                    <a:pt x="2569" y="1684"/>
                    <a:pt x="2561" y="1668"/>
                  </a:cubicBezTo>
                  <a:cubicBezTo>
                    <a:pt x="2529" y="1517"/>
                    <a:pt x="2601" y="1349"/>
                    <a:pt x="2729" y="1269"/>
                  </a:cubicBezTo>
                  <a:cubicBezTo>
                    <a:pt x="2794" y="1217"/>
                    <a:pt x="2879" y="1191"/>
                    <a:pt x="2964" y="1191"/>
                  </a:cubicBezTo>
                  <a:cubicBezTo>
                    <a:pt x="3035" y="1191"/>
                    <a:pt x="3106" y="1209"/>
                    <a:pt x="3168" y="1245"/>
                  </a:cubicBezTo>
                  <a:cubicBezTo>
                    <a:pt x="3200" y="1325"/>
                    <a:pt x="3240" y="1397"/>
                    <a:pt x="3288" y="1469"/>
                  </a:cubicBezTo>
                  <a:cubicBezTo>
                    <a:pt x="3420" y="1633"/>
                    <a:pt x="3630" y="1724"/>
                    <a:pt x="3833" y="1724"/>
                  </a:cubicBezTo>
                  <a:cubicBezTo>
                    <a:pt x="3936" y="1724"/>
                    <a:pt x="4037" y="1701"/>
                    <a:pt x="4125" y="1652"/>
                  </a:cubicBezTo>
                  <a:cubicBezTo>
                    <a:pt x="4269" y="1589"/>
                    <a:pt x="4357" y="1477"/>
                    <a:pt x="4389" y="1349"/>
                  </a:cubicBezTo>
                  <a:cubicBezTo>
                    <a:pt x="4437" y="1158"/>
                    <a:pt x="4325" y="934"/>
                    <a:pt x="4141" y="846"/>
                  </a:cubicBezTo>
                  <a:cubicBezTo>
                    <a:pt x="4074" y="816"/>
                    <a:pt x="4000" y="800"/>
                    <a:pt x="3926" y="800"/>
                  </a:cubicBezTo>
                  <a:cubicBezTo>
                    <a:pt x="3807" y="800"/>
                    <a:pt x="3686" y="840"/>
                    <a:pt x="3583" y="918"/>
                  </a:cubicBezTo>
                  <a:cubicBezTo>
                    <a:pt x="3559" y="934"/>
                    <a:pt x="3551" y="966"/>
                    <a:pt x="3567" y="998"/>
                  </a:cubicBezTo>
                  <a:cubicBezTo>
                    <a:pt x="3582" y="1008"/>
                    <a:pt x="3600" y="1018"/>
                    <a:pt x="3618" y="1018"/>
                  </a:cubicBezTo>
                  <a:cubicBezTo>
                    <a:pt x="3628" y="1018"/>
                    <a:pt x="3638" y="1015"/>
                    <a:pt x="3647" y="1006"/>
                  </a:cubicBezTo>
                  <a:cubicBezTo>
                    <a:pt x="3729" y="948"/>
                    <a:pt x="3826" y="916"/>
                    <a:pt x="3917" y="916"/>
                  </a:cubicBezTo>
                  <a:cubicBezTo>
                    <a:pt x="3977" y="916"/>
                    <a:pt x="4035" y="930"/>
                    <a:pt x="4085" y="958"/>
                  </a:cubicBezTo>
                  <a:cubicBezTo>
                    <a:pt x="4229" y="1030"/>
                    <a:pt x="4309" y="1190"/>
                    <a:pt x="4277" y="1333"/>
                  </a:cubicBezTo>
                  <a:cubicBezTo>
                    <a:pt x="4261" y="1437"/>
                    <a:pt x="4181" y="1525"/>
                    <a:pt x="4070" y="1573"/>
                  </a:cubicBezTo>
                  <a:cubicBezTo>
                    <a:pt x="3998" y="1612"/>
                    <a:pt x="3917" y="1631"/>
                    <a:pt x="3833" y="1631"/>
                  </a:cubicBezTo>
                  <a:cubicBezTo>
                    <a:pt x="3663" y="1631"/>
                    <a:pt x="3485" y="1555"/>
                    <a:pt x="3367" y="1421"/>
                  </a:cubicBezTo>
                  <a:cubicBezTo>
                    <a:pt x="3216" y="1222"/>
                    <a:pt x="3184" y="918"/>
                    <a:pt x="3288" y="671"/>
                  </a:cubicBezTo>
                  <a:cubicBezTo>
                    <a:pt x="3399" y="440"/>
                    <a:pt x="3631" y="248"/>
                    <a:pt x="3902" y="176"/>
                  </a:cubicBezTo>
                  <a:cubicBezTo>
                    <a:pt x="3993" y="156"/>
                    <a:pt x="4088" y="145"/>
                    <a:pt x="4185" y="145"/>
                  </a:cubicBezTo>
                  <a:close/>
                  <a:moveTo>
                    <a:pt x="4219" y="0"/>
                  </a:moveTo>
                  <a:cubicBezTo>
                    <a:pt x="4110" y="0"/>
                    <a:pt x="4004" y="14"/>
                    <a:pt x="3902" y="41"/>
                  </a:cubicBezTo>
                  <a:cubicBezTo>
                    <a:pt x="3599" y="120"/>
                    <a:pt x="3343" y="320"/>
                    <a:pt x="3224" y="591"/>
                  </a:cubicBezTo>
                  <a:cubicBezTo>
                    <a:pt x="3144" y="751"/>
                    <a:pt x="3120" y="926"/>
                    <a:pt x="3152" y="1102"/>
                  </a:cubicBezTo>
                  <a:cubicBezTo>
                    <a:pt x="3098" y="1082"/>
                    <a:pt x="3041" y="1072"/>
                    <a:pt x="2983" y="1072"/>
                  </a:cubicBezTo>
                  <a:cubicBezTo>
                    <a:pt x="2879" y="1072"/>
                    <a:pt x="2774" y="1104"/>
                    <a:pt x="2681" y="1166"/>
                  </a:cubicBezTo>
                  <a:cubicBezTo>
                    <a:pt x="2553" y="1261"/>
                    <a:pt x="2466" y="1421"/>
                    <a:pt x="2466" y="1589"/>
                  </a:cubicBezTo>
                  <a:cubicBezTo>
                    <a:pt x="2391" y="1562"/>
                    <a:pt x="2310" y="1549"/>
                    <a:pt x="2224" y="1549"/>
                  </a:cubicBezTo>
                  <a:cubicBezTo>
                    <a:pt x="2051" y="1549"/>
                    <a:pt x="1854" y="1602"/>
                    <a:pt x="1636" y="1708"/>
                  </a:cubicBezTo>
                  <a:cubicBezTo>
                    <a:pt x="1548" y="1748"/>
                    <a:pt x="1460" y="1796"/>
                    <a:pt x="1364" y="1844"/>
                  </a:cubicBezTo>
                  <a:cubicBezTo>
                    <a:pt x="1189" y="1948"/>
                    <a:pt x="1029" y="2035"/>
                    <a:pt x="838" y="2083"/>
                  </a:cubicBezTo>
                  <a:cubicBezTo>
                    <a:pt x="766" y="2104"/>
                    <a:pt x="687" y="2115"/>
                    <a:pt x="607" y="2115"/>
                  </a:cubicBezTo>
                  <a:cubicBezTo>
                    <a:pt x="409" y="2115"/>
                    <a:pt x="206" y="2046"/>
                    <a:pt x="104" y="1876"/>
                  </a:cubicBezTo>
                  <a:cubicBezTo>
                    <a:pt x="92" y="1865"/>
                    <a:pt x="77" y="1853"/>
                    <a:pt x="61" y="1853"/>
                  </a:cubicBezTo>
                  <a:cubicBezTo>
                    <a:pt x="54" y="1853"/>
                    <a:pt x="47" y="1855"/>
                    <a:pt x="40" y="1860"/>
                  </a:cubicBezTo>
                  <a:cubicBezTo>
                    <a:pt x="24" y="1868"/>
                    <a:pt x="0" y="1884"/>
                    <a:pt x="0" y="1916"/>
                  </a:cubicBezTo>
                  <a:cubicBezTo>
                    <a:pt x="24" y="2163"/>
                    <a:pt x="239" y="2347"/>
                    <a:pt x="447" y="2402"/>
                  </a:cubicBezTo>
                  <a:cubicBezTo>
                    <a:pt x="528" y="2431"/>
                    <a:pt x="616" y="2445"/>
                    <a:pt x="711" y="2445"/>
                  </a:cubicBezTo>
                  <a:cubicBezTo>
                    <a:pt x="830" y="2445"/>
                    <a:pt x="959" y="2423"/>
                    <a:pt x="1101" y="2379"/>
                  </a:cubicBezTo>
                  <a:cubicBezTo>
                    <a:pt x="1181" y="2355"/>
                    <a:pt x="1269" y="2323"/>
                    <a:pt x="1349" y="2299"/>
                  </a:cubicBezTo>
                  <a:cubicBezTo>
                    <a:pt x="1460" y="2259"/>
                    <a:pt x="1580" y="2219"/>
                    <a:pt x="1700" y="2187"/>
                  </a:cubicBezTo>
                  <a:cubicBezTo>
                    <a:pt x="1775" y="2168"/>
                    <a:pt x="1864" y="2153"/>
                    <a:pt x="1958" y="2153"/>
                  </a:cubicBezTo>
                  <a:cubicBezTo>
                    <a:pt x="2063" y="2153"/>
                    <a:pt x="2173" y="2172"/>
                    <a:pt x="2274" y="2227"/>
                  </a:cubicBezTo>
                  <a:cubicBezTo>
                    <a:pt x="2394" y="2283"/>
                    <a:pt x="2482" y="2387"/>
                    <a:pt x="2585" y="2482"/>
                  </a:cubicBezTo>
                  <a:cubicBezTo>
                    <a:pt x="2657" y="2554"/>
                    <a:pt x="2721" y="2634"/>
                    <a:pt x="2817" y="2706"/>
                  </a:cubicBezTo>
                  <a:cubicBezTo>
                    <a:pt x="2960" y="2817"/>
                    <a:pt x="3136" y="2873"/>
                    <a:pt x="3303" y="2873"/>
                  </a:cubicBezTo>
                  <a:cubicBezTo>
                    <a:pt x="3343" y="2873"/>
                    <a:pt x="3375" y="2873"/>
                    <a:pt x="3415" y="2865"/>
                  </a:cubicBezTo>
                  <a:cubicBezTo>
                    <a:pt x="3774" y="3216"/>
                    <a:pt x="4157" y="3320"/>
                    <a:pt x="4492" y="3320"/>
                  </a:cubicBezTo>
                  <a:cubicBezTo>
                    <a:pt x="4907" y="3320"/>
                    <a:pt x="5250" y="3153"/>
                    <a:pt x="5354" y="3081"/>
                  </a:cubicBezTo>
                  <a:cubicBezTo>
                    <a:pt x="5434" y="3153"/>
                    <a:pt x="5530" y="3216"/>
                    <a:pt x="5625" y="3248"/>
                  </a:cubicBezTo>
                  <a:cubicBezTo>
                    <a:pt x="5745" y="3304"/>
                    <a:pt x="5865" y="3320"/>
                    <a:pt x="5993" y="3320"/>
                  </a:cubicBezTo>
                  <a:cubicBezTo>
                    <a:pt x="6128" y="3320"/>
                    <a:pt x="6256" y="3304"/>
                    <a:pt x="6376" y="3264"/>
                  </a:cubicBezTo>
                  <a:cubicBezTo>
                    <a:pt x="6782" y="3129"/>
                    <a:pt x="7110" y="2809"/>
                    <a:pt x="7253" y="2410"/>
                  </a:cubicBezTo>
                  <a:cubicBezTo>
                    <a:pt x="7572" y="2602"/>
                    <a:pt x="7947" y="2793"/>
                    <a:pt x="8362" y="2849"/>
                  </a:cubicBezTo>
                  <a:cubicBezTo>
                    <a:pt x="8435" y="2859"/>
                    <a:pt x="8508" y="2864"/>
                    <a:pt x="8579" y="2864"/>
                  </a:cubicBezTo>
                  <a:cubicBezTo>
                    <a:pt x="8963" y="2864"/>
                    <a:pt x="9321" y="2723"/>
                    <a:pt x="9543" y="2474"/>
                  </a:cubicBezTo>
                  <a:cubicBezTo>
                    <a:pt x="9599" y="2410"/>
                    <a:pt x="9639" y="2355"/>
                    <a:pt x="9687" y="2291"/>
                  </a:cubicBezTo>
                  <a:cubicBezTo>
                    <a:pt x="9727" y="2235"/>
                    <a:pt x="9759" y="2187"/>
                    <a:pt x="9807" y="2131"/>
                  </a:cubicBezTo>
                  <a:cubicBezTo>
                    <a:pt x="9823" y="2115"/>
                    <a:pt x="9839" y="2091"/>
                    <a:pt x="9855" y="2075"/>
                  </a:cubicBezTo>
                  <a:cubicBezTo>
                    <a:pt x="9926" y="1988"/>
                    <a:pt x="9982" y="1908"/>
                    <a:pt x="10078" y="1892"/>
                  </a:cubicBezTo>
                  <a:cubicBezTo>
                    <a:pt x="10094" y="1892"/>
                    <a:pt x="10118" y="1876"/>
                    <a:pt x="10126" y="1852"/>
                  </a:cubicBezTo>
                  <a:cubicBezTo>
                    <a:pt x="10094" y="1828"/>
                    <a:pt x="10086" y="1796"/>
                    <a:pt x="10062" y="1788"/>
                  </a:cubicBezTo>
                  <a:cubicBezTo>
                    <a:pt x="10010" y="1756"/>
                    <a:pt x="9954" y="1743"/>
                    <a:pt x="9897" y="1743"/>
                  </a:cubicBezTo>
                  <a:cubicBezTo>
                    <a:pt x="9813" y="1743"/>
                    <a:pt x="9730" y="1771"/>
                    <a:pt x="9663" y="1804"/>
                  </a:cubicBezTo>
                  <a:cubicBezTo>
                    <a:pt x="9599" y="1844"/>
                    <a:pt x="9535" y="1900"/>
                    <a:pt x="9480" y="1948"/>
                  </a:cubicBezTo>
                  <a:cubicBezTo>
                    <a:pt x="9448" y="1980"/>
                    <a:pt x="9408" y="2003"/>
                    <a:pt x="9376" y="2027"/>
                  </a:cubicBezTo>
                  <a:cubicBezTo>
                    <a:pt x="9205" y="2154"/>
                    <a:pt x="8993" y="2218"/>
                    <a:pt x="8781" y="2218"/>
                  </a:cubicBezTo>
                  <a:cubicBezTo>
                    <a:pt x="8646" y="2218"/>
                    <a:pt x="8511" y="2192"/>
                    <a:pt x="8386" y="2139"/>
                  </a:cubicBezTo>
                  <a:cubicBezTo>
                    <a:pt x="8243" y="2067"/>
                    <a:pt x="8107" y="1964"/>
                    <a:pt x="7971" y="1868"/>
                  </a:cubicBezTo>
                  <a:cubicBezTo>
                    <a:pt x="7884" y="1796"/>
                    <a:pt x="7788" y="1724"/>
                    <a:pt x="7700" y="1668"/>
                  </a:cubicBezTo>
                  <a:cubicBezTo>
                    <a:pt x="7542" y="1563"/>
                    <a:pt x="7337" y="1466"/>
                    <a:pt x="7141" y="1466"/>
                  </a:cubicBezTo>
                  <a:cubicBezTo>
                    <a:pt x="7070" y="1466"/>
                    <a:pt x="7000" y="1479"/>
                    <a:pt x="6934" y="1509"/>
                  </a:cubicBezTo>
                  <a:cubicBezTo>
                    <a:pt x="6894" y="1261"/>
                    <a:pt x="6735" y="1022"/>
                    <a:pt x="6527" y="886"/>
                  </a:cubicBezTo>
                  <a:cubicBezTo>
                    <a:pt x="6380" y="798"/>
                    <a:pt x="6205" y="752"/>
                    <a:pt x="6029" y="752"/>
                  </a:cubicBezTo>
                  <a:cubicBezTo>
                    <a:pt x="5920" y="752"/>
                    <a:pt x="5810" y="770"/>
                    <a:pt x="5705" y="807"/>
                  </a:cubicBezTo>
                  <a:cubicBezTo>
                    <a:pt x="5689" y="823"/>
                    <a:pt x="5657" y="831"/>
                    <a:pt x="5633" y="831"/>
                  </a:cubicBezTo>
                  <a:cubicBezTo>
                    <a:pt x="5594" y="839"/>
                    <a:pt x="5554" y="846"/>
                    <a:pt x="5514" y="878"/>
                  </a:cubicBezTo>
                  <a:cubicBezTo>
                    <a:pt x="5426" y="551"/>
                    <a:pt x="5147" y="272"/>
                    <a:pt x="4772" y="112"/>
                  </a:cubicBezTo>
                  <a:cubicBezTo>
                    <a:pt x="4587" y="38"/>
                    <a:pt x="4400" y="0"/>
                    <a:pt x="4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2104650" y="3941950"/>
            <a:ext cx="49347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 b="0">
                <a:latin typeface="Alegreya Sans Medium"/>
                <a:ea typeface="Alegreya Sans Medium"/>
                <a:cs typeface="Alegreya Sans Medium"/>
                <a:sym typeface="Alegreya Sa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egreya Sans"/>
              <a:buNone/>
              <a:defRPr sz="3500" b="1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●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○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■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●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○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■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●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"/>
              <a:buChar char="○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oto Sans"/>
              <a:buChar char="■"/>
              <a:defRPr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>
            <a:spLocks noGrp="1"/>
          </p:cNvSpPr>
          <p:nvPr>
            <p:ph type="title" idx="2"/>
          </p:nvPr>
        </p:nvSpPr>
        <p:spPr>
          <a:xfrm>
            <a:off x="1109850" y="1315400"/>
            <a:ext cx="6924300" cy="1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The Many Different Styles of Chinese Architecture</a:t>
            </a:r>
            <a:endParaRPr sz="5000"/>
          </a:p>
        </p:txBody>
      </p:sp>
      <p:sp>
        <p:nvSpPr>
          <p:cNvPr id="333" name="Google Shape;333;p35"/>
          <p:cNvSpPr txBox="1"/>
          <p:nvPr/>
        </p:nvSpPr>
        <p:spPr>
          <a:xfrm>
            <a:off x="2070900" y="3086975"/>
            <a:ext cx="50022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Kyle Robinson Chin101</a:t>
            </a:r>
            <a:endParaRPr sz="4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Buddhist Religious Architecture </a:t>
            </a:r>
            <a:endParaRPr/>
          </a:p>
        </p:txBody>
      </p:sp>
      <p:sp>
        <p:nvSpPr>
          <p:cNvPr id="396" name="Google Shape;396;p44"/>
          <p:cNvSpPr txBox="1">
            <a:spLocks noGrp="1"/>
          </p:cNvSpPr>
          <p:nvPr>
            <p:ph type="body" idx="1"/>
          </p:nvPr>
        </p:nvSpPr>
        <p:spPr>
          <a:xfrm>
            <a:off x="4135875" y="1744675"/>
            <a:ext cx="4380300" cy="25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Buddhist pagodas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Structure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Build around central column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Largely similar to imperial designs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Often China’s tallest buildings historically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Changes throughout time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Early designs 4 sided, later 8 sided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Stone used, though wood allowed for more height</a:t>
            </a:r>
            <a:endParaRPr sz="1600"/>
          </a:p>
        </p:txBody>
      </p:sp>
      <p:pic>
        <p:nvPicPr>
          <p:cNvPr id="397" name="Google Shape;397;p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976" r="7976"/>
          <a:stretch/>
        </p:blipFill>
        <p:spPr>
          <a:xfrm>
            <a:off x="507300" y="1520725"/>
            <a:ext cx="3390900" cy="30258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Overall: A Broader Look</a:t>
            </a:r>
            <a:endParaRPr/>
          </a:p>
        </p:txBody>
      </p:sp>
      <p:sp>
        <p:nvSpPr>
          <p:cNvPr id="403" name="Google Shape;403;p45"/>
          <p:cNvSpPr txBox="1">
            <a:spLocks noGrp="1"/>
          </p:cNvSpPr>
          <p:nvPr>
            <p:ph type="body" idx="1"/>
          </p:nvPr>
        </p:nvSpPr>
        <p:spPr>
          <a:xfrm>
            <a:off x="3948049" y="1759900"/>
            <a:ext cx="4013100" cy="24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Common elements, different uses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Colors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Color very important, exclusively used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Decoration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Increased with status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Roofs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Also developed with status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Materials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Vastly remained the same</a:t>
            </a:r>
            <a:endParaRPr sz="1600"/>
          </a:p>
        </p:txBody>
      </p:sp>
      <p:pic>
        <p:nvPicPr>
          <p:cNvPr id="404" name="Google Shape;404;p4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127" r="15127"/>
          <a:stretch/>
        </p:blipFill>
        <p:spPr>
          <a:xfrm>
            <a:off x="636476" y="1564827"/>
            <a:ext cx="3085500" cy="29376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410" name="Google Shape;410;p46"/>
          <p:cNvSpPr txBox="1">
            <a:spLocks noGrp="1"/>
          </p:cNvSpPr>
          <p:nvPr>
            <p:ph type="body" idx="1"/>
          </p:nvPr>
        </p:nvSpPr>
        <p:spPr>
          <a:xfrm>
            <a:off x="720000" y="1402125"/>
            <a:ext cx="7704000" cy="30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Pang, Kelly. “Chinese Architecture.” </a:t>
            </a:r>
            <a:r>
              <a:rPr lang="en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Chinese Architecture: Features, Culture, Types, Decor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China Highlights, 17 Jan. 2024, www.chinahighlights.com/travelguide/architecture/.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Silbergeld, Jerome. “Chinese Architecture.” </a:t>
            </a:r>
            <a:r>
              <a:rPr lang="en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Encyclopædia Britannica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Encyclopædia Britannica, inc., www.britannica.com/art/Chinese-architecture. Accessed 18 Mar. 2024.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 Huyssteen, Justin. “Chinese Architecture - History and Hallmarks of an Enduring Style.” </a:t>
            </a:r>
            <a:r>
              <a:rPr lang="en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 in Context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Faessler Media Ltd, 22 Aug. 2023, artincontext.org/chinese-architecture/.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Pang, Kelly. “Chinese Wooden Architecture: Why Wood Was Used and How.” </a:t>
            </a:r>
            <a:r>
              <a:rPr lang="en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Chinese Wooden Architecture: Why Wood Was Used and How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Chinese Highlights, 17 Jan. 2024, www.chinahighlights.com/travelguide/architecture/why-most-traditional-chinese-architecture-was-wooden.htm.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Pang, Kelly. “The 7 Most Prominent Features of Ancient Chinese Architecture.” </a:t>
            </a:r>
            <a:r>
              <a:rPr lang="en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Features of Ancient Chinese Architecture, Chinese Architecture’s Features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China Highlights, 17 Jan. 2024, www.chinahighlights.com/travelguide/architecture/features.htm.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416" name="Google Shape;416;p47"/>
          <p:cNvSpPr txBox="1">
            <a:spLocks noGrp="1"/>
          </p:cNvSpPr>
          <p:nvPr>
            <p:ph type="body" idx="1"/>
          </p:nvPr>
        </p:nvSpPr>
        <p:spPr>
          <a:xfrm>
            <a:off x="720000" y="1402125"/>
            <a:ext cx="7704000" cy="30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“Traditional Elements in Chinese Architecture.” </a:t>
            </a:r>
            <a:r>
              <a:rPr lang="en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Elements in Chinese Architecture | ArchitectureCourses.Org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Architecturecourses.org, architecturecourses.org/learn/traditional-elements-chinese-architecture. Accessed 18 Mar. 2024.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Pang, Kelly. “Traditional Chinese Roofs - China’s Roof Architecture.” </a:t>
            </a:r>
            <a:r>
              <a:rPr lang="en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Chinese Roofs, China’s Roof Architecture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China Highlights, 17 Jan. 2024, www.chinahighlights.com/travelguide/architecture/roofs.htm.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Cartwright, Mark. “Ancient Chinese Architecture.” </a:t>
            </a:r>
            <a:r>
              <a:rPr lang="en" sz="11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 History Encyclopedia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World History Publishing, 24 Oct. 2017, www.worldhistory.org/Chinese_Architecture/.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Overview of Chinese Architecture</a:t>
            </a:r>
            <a:endParaRPr/>
          </a:p>
        </p:txBody>
      </p:sp>
      <p:sp>
        <p:nvSpPr>
          <p:cNvPr id="339" name="Google Shape;339;p36"/>
          <p:cNvSpPr txBox="1">
            <a:spLocks noGrp="1"/>
          </p:cNvSpPr>
          <p:nvPr>
            <p:ph type="body" idx="1"/>
          </p:nvPr>
        </p:nvSpPr>
        <p:spPr>
          <a:xfrm>
            <a:off x="4235161" y="1818616"/>
            <a:ext cx="3726000" cy="24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 ancient style: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Chinese architecture has developed over a millennia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General structures remain largely unchanged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Ancient buildings were built of timber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Don’t survive today</a:t>
            </a:r>
            <a:endParaRPr sz="1600"/>
          </a:p>
        </p:txBody>
      </p:sp>
      <p:pic>
        <p:nvPicPr>
          <p:cNvPr id="340" name="Google Shape;340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184" r="16184"/>
          <a:stretch/>
        </p:blipFill>
        <p:spPr>
          <a:xfrm>
            <a:off x="766977" y="1345127"/>
            <a:ext cx="3131100" cy="2981100"/>
          </a:xfrm>
          <a:prstGeom prst="roundRect">
            <a:avLst>
              <a:gd name="adj" fmla="val 16667"/>
            </a:avLst>
          </a:prstGeom>
        </p:spPr>
      </p:pic>
      <p:sp>
        <p:nvSpPr>
          <p:cNvPr id="341" name="Google Shape;341;p36"/>
          <p:cNvSpPr txBox="1"/>
          <p:nvPr/>
        </p:nvSpPr>
        <p:spPr>
          <a:xfrm>
            <a:off x="1002475" y="4248625"/>
            <a:ext cx="26601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Noto Sans"/>
                <a:ea typeface="Noto Sans"/>
                <a:cs typeface="Noto Sans"/>
                <a:sym typeface="Noto Sans"/>
              </a:rPr>
              <a:t>Nanchan temple</a:t>
            </a:r>
            <a:endParaRPr sz="1200">
              <a:solidFill>
                <a:schemeClr val="dk2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Wooden Architecture</a:t>
            </a:r>
            <a:endParaRPr/>
          </a:p>
        </p:txBody>
      </p:sp>
      <p:sp>
        <p:nvSpPr>
          <p:cNvPr id="347" name="Google Shape;347;p37"/>
          <p:cNvSpPr txBox="1">
            <a:spLocks noGrp="1"/>
          </p:cNvSpPr>
          <p:nvPr>
            <p:ph type="body" idx="1"/>
          </p:nvPr>
        </p:nvSpPr>
        <p:spPr>
          <a:xfrm>
            <a:off x="4235150" y="1549550"/>
            <a:ext cx="4002900" cy="26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Traditional lumber architecture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Wood was abundant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Easy to build with, easy to decorate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Features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Built atop stamped earth base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Wooden pillars bear weight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Flexible brackets hold up roof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Wood was considered lucky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Spring and life</a:t>
            </a:r>
            <a:endParaRPr sz="1600"/>
          </a:p>
        </p:txBody>
      </p:sp>
      <p:pic>
        <p:nvPicPr>
          <p:cNvPr id="348" name="Google Shape;348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294" b="14302"/>
          <a:stretch/>
        </p:blipFill>
        <p:spPr>
          <a:xfrm>
            <a:off x="386203" y="1249403"/>
            <a:ext cx="3465600" cy="32994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in Design</a:t>
            </a:r>
            <a:endParaRPr/>
          </a:p>
        </p:txBody>
      </p:sp>
      <p:sp>
        <p:nvSpPr>
          <p:cNvPr id="354" name="Google Shape;354;p38"/>
          <p:cNvSpPr txBox="1">
            <a:spLocks noGrp="1"/>
          </p:cNvSpPr>
          <p:nvPr>
            <p:ph type="body" idx="1"/>
          </p:nvPr>
        </p:nvSpPr>
        <p:spPr>
          <a:xfrm>
            <a:off x="3672925" y="1708000"/>
            <a:ext cx="4913700" cy="26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Style developing from practicality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style that fit a growing population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Wood structures could be built quickly and easily expanded upon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Suitable for rapid population growth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Wood is susceptible to elements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Sloping, tiled roofs protect wood from wind and rain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55" name="Google Shape;355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15" r="18922"/>
          <a:stretch/>
        </p:blipFill>
        <p:spPr>
          <a:xfrm>
            <a:off x="720000" y="1407253"/>
            <a:ext cx="2715300" cy="32760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Practicality in Design Continued</a:t>
            </a:r>
            <a:endParaRPr/>
          </a:p>
        </p:txBody>
      </p:sp>
      <p:sp>
        <p:nvSpPr>
          <p:cNvPr id="361" name="Google Shape;361;p39"/>
          <p:cNvSpPr txBox="1">
            <a:spLocks noGrp="1"/>
          </p:cNvSpPr>
          <p:nvPr>
            <p:ph type="body" idx="1"/>
          </p:nvPr>
        </p:nvSpPr>
        <p:spPr>
          <a:xfrm>
            <a:off x="3800699" y="1741075"/>
            <a:ext cx="4160400" cy="24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Style developing from practicality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Natural disasters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Wooden structures withstand earthquakes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Easy to rebuild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Seasons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Structures built with shortest buildings facing south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Allows for sun-warming during the winter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p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611" r="10611"/>
          <a:stretch/>
        </p:blipFill>
        <p:spPr>
          <a:xfrm>
            <a:off x="834364" y="1741063"/>
            <a:ext cx="2715300" cy="25851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Decorative Choices </a:t>
            </a:r>
            <a:endParaRPr/>
          </a:p>
        </p:txBody>
      </p:sp>
      <p:sp>
        <p:nvSpPr>
          <p:cNvPr id="368" name="Google Shape;368;p40"/>
          <p:cNvSpPr txBox="1">
            <a:spLocks noGrp="1"/>
          </p:cNvSpPr>
          <p:nvPr>
            <p:ph type="body" idx="1"/>
          </p:nvPr>
        </p:nvSpPr>
        <p:spPr>
          <a:xfrm>
            <a:off x="4079500" y="1628225"/>
            <a:ext cx="4344600" cy="26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Not just practicality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Bilateral symmetry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Symmetry represents equilibrium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Gardens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Gardens harmonized human and nature 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Meant to be mini landscapes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Colors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Red (luck), blue (heaven), green (wealth), and yellow (royalty)</a:t>
            </a:r>
            <a:endParaRPr sz="1600"/>
          </a:p>
        </p:txBody>
      </p:sp>
      <p:pic>
        <p:nvPicPr>
          <p:cNvPr id="369" name="Google Shape;369;p4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461" r="10461"/>
          <a:stretch/>
        </p:blipFill>
        <p:spPr>
          <a:xfrm>
            <a:off x="536675" y="1541075"/>
            <a:ext cx="3315000" cy="27948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Ridge Beasts</a:t>
            </a:r>
            <a:endParaRPr/>
          </a:p>
        </p:txBody>
      </p:sp>
      <p:sp>
        <p:nvSpPr>
          <p:cNvPr id="375" name="Google Shape;375;p41"/>
          <p:cNvSpPr txBox="1">
            <a:spLocks noGrp="1"/>
          </p:cNvSpPr>
          <p:nvPr>
            <p:ph type="body" idx="1"/>
          </p:nvPr>
        </p:nvSpPr>
        <p:spPr>
          <a:xfrm>
            <a:off x="4033025" y="1747025"/>
            <a:ext cx="4123500" cy="25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Elements of decoration and belief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Rows of decorative beasts from mythology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Believed to protect buildings from harm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Dragons and phoenixes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Protect buildings from fire and bring good luck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Amount of decorative beasts changes with status</a:t>
            </a:r>
            <a:endParaRPr sz="1600"/>
          </a:p>
        </p:txBody>
      </p:sp>
      <p:pic>
        <p:nvPicPr>
          <p:cNvPr id="376" name="Google Shape;376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611" r="10611"/>
          <a:stretch/>
        </p:blipFill>
        <p:spPr>
          <a:xfrm>
            <a:off x="720002" y="1549527"/>
            <a:ext cx="3117600" cy="29682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Imperial Architecture Distinctions</a:t>
            </a:r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body" idx="1"/>
          </p:nvPr>
        </p:nvSpPr>
        <p:spPr>
          <a:xfrm>
            <a:off x="4235149" y="1818625"/>
            <a:ext cx="3933000" cy="24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different style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Exclusive decorative elements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Yellow tiled roofs reserved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Special hip roofs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Gates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Forbidden city had 3 gates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Only important citizens could enter largest one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Hierarchical culture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83" name="Google Shape;383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573" r="9573"/>
          <a:stretch/>
        </p:blipFill>
        <p:spPr>
          <a:xfrm>
            <a:off x="501800" y="1520725"/>
            <a:ext cx="3670500" cy="30258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11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as Hierarchy </a:t>
            </a:r>
            <a:endParaRPr/>
          </a:p>
        </p:txBody>
      </p:sp>
      <p:sp>
        <p:nvSpPr>
          <p:cNvPr id="389" name="Google Shape;389;p43"/>
          <p:cNvSpPr txBox="1">
            <a:spLocks noGrp="1"/>
          </p:cNvSpPr>
          <p:nvPr>
            <p:ph type="body" idx="1"/>
          </p:nvPr>
        </p:nvSpPr>
        <p:spPr>
          <a:xfrm>
            <a:off x="4044650" y="1628225"/>
            <a:ext cx="4181700" cy="2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Roofs denoting status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Different roof styles used for different classes of building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Hip: only for emperors, fanciest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Resting hill: used for official buildings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Hanging hill: richer citizens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Hard hill: low class/commoners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Number of slopes and level of decoration increase with status</a:t>
            </a:r>
            <a:endParaRPr sz="1600"/>
          </a:p>
        </p:txBody>
      </p:sp>
      <p:pic>
        <p:nvPicPr>
          <p:cNvPr id="390" name="Google Shape;390;p4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611" r="10611"/>
          <a:stretch/>
        </p:blipFill>
        <p:spPr>
          <a:xfrm>
            <a:off x="615452" y="1520721"/>
            <a:ext cx="3178200" cy="30258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dvanced Topics in Chinese Literature - Doctor of Philosophy (Ph.D.) in Chinese by Slidesgo">
  <a:themeElements>
    <a:clrScheme name="Simple Light">
      <a:dk1>
        <a:srgbClr val="F8CEAB"/>
      </a:dk1>
      <a:lt1>
        <a:srgbClr val="831C1F"/>
      </a:lt1>
      <a:dk2>
        <a:srgbClr val="FCE9D8"/>
      </a:dk2>
      <a:lt2>
        <a:srgbClr val="D69B65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CE9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On-screen Show (16:9)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Alegreya Sans Medium</vt:lpstr>
      <vt:lpstr>Arial</vt:lpstr>
      <vt:lpstr>Alegreya Sans</vt:lpstr>
      <vt:lpstr>Noto Sans</vt:lpstr>
      <vt:lpstr>Bebas Neue</vt:lpstr>
      <vt:lpstr>Advanced Topics in Chinese Literature - Doctor of Philosophy (Ph.D.) in Chinese by Slidesgo</vt:lpstr>
      <vt:lpstr>The Many Different Styles of Chinese Architecture</vt:lpstr>
      <vt:lpstr>An Overview of Chinese Architecture</vt:lpstr>
      <vt:lpstr>Wooden Architecture</vt:lpstr>
      <vt:lpstr>Practicality in Design</vt:lpstr>
      <vt:lpstr>Practicality in Design Continued</vt:lpstr>
      <vt:lpstr>Decorative Choices </vt:lpstr>
      <vt:lpstr>Ridge Beasts</vt:lpstr>
      <vt:lpstr>Imperial Architecture Distinctions</vt:lpstr>
      <vt:lpstr>Architecture as Hierarchy </vt:lpstr>
      <vt:lpstr>Buddhist Religious Architecture </vt:lpstr>
      <vt:lpstr>Overall: A Broader Look</vt:lpstr>
      <vt:lpstr>Works Cited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Many Different Styles of Chinese Architecture</dc:title>
  <cp:lastModifiedBy>Dzieza, Paulina</cp:lastModifiedBy>
  <cp:revision>1</cp:revision>
  <dcterms:modified xsi:type="dcterms:W3CDTF">2024-03-22T19:33:01Z</dcterms:modified>
</cp:coreProperties>
</file>